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7" r:id="rId2"/>
    <p:sldId id="266" r:id="rId3"/>
    <p:sldId id="267" r:id="rId4"/>
    <p:sldId id="293" r:id="rId5"/>
    <p:sldId id="258" r:id="rId6"/>
    <p:sldId id="265" r:id="rId7"/>
    <p:sldId id="261" r:id="rId8"/>
    <p:sldId id="291" r:id="rId9"/>
    <p:sldId id="272" r:id="rId10"/>
    <p:sldId id="278" r:id="rId11"/>
    <p:sldId id="263" r:id="rId12"/>
    <p:sldId id="284" r:id="rId13"/>
    <p:sldId id="290" r:id="rId14"/>
    <p:sldId id="288" r:id="rId15"/>
    <p:sldId id="280" r:id="rId16"/>
    <p:sldId id="299" r:id="rId17"/>
    <p:sldId id="294" r:id="rId18"/>
    <p:sldId id="295" r:id="rId19"/>
    <p:sldId id="281" r:id="rId20"/>
    <p:sldId id="296" r:id="rId21"/>
    <p:sldId id="297" r:id="rId22"/>
    <p:sldId id="298" r:id="rId23"/>
    <p:sldId id="300" r:id="rId24"/>
  </p:sldIdLst>
  <p:sldSz cx="9144000" cy="6858000" type="screen4x3"/>
  <p:notesSz cx="9144000" cy="6858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5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510"/>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040"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列1</c:v>
                </c:pt>
              </c:strCache>
            </c:strRef>
          </c:tx>
          <c:explosion val="25"/>
          <c:dPt>
            <c:idx val="0"/>
            <c:bubble3D val="0"/>
            <c:explosion val="0"/>
          </c:dPt>
          <c:dPt>
            <c:idx val="1"/>
            <c:bubble3D val="0"/>
            <c:explosion val="9"/>
          </c:dPt>
          <c:cat>
            <c:strRef>
              <c:f>Sheet1!$A$2:$A$5</c:f>
              <c:strCache>
                <c:ptCount val="2"/>
                <c:pt idx="0">
                  <c:v>第一季度</c:v>
                </c:pt>
                <c:pt idx="1">
                  <c:v>第二季度</c:v>
                </c:pt>
              </c:strCache>
            </c:strRef>
          </c:cat>
          <c:val>
            <c:numRef>
              <c:f>Sheet1!$B$2:$B$5</c:f>
              <c:numCache>
                <c:formatCode>General</c:formatCode>
                <c:ptCount val="4"/>
                <c:pt idx="0">
                  <c:v>48.730000000000004</c:v>
                </c:pt>
                <c:pt idx="1">
                  <c:v>51.27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explosion val="25"/>
          <c:cat>
            <c:strRef>
              <c:f>Sheet1!$A$2:$A$5</c:f>
              <c:strCache>
                <c:ptCount val="2"/>
                <c:pt idx="0">
                  <c:v>第一季度</c:v>
                </c:pt>
                <c:pt idx="1">
                  <c:v>第二季度</c:v>
                </c:pt>
              </c:strCache>
            </c:strRef>
          </c:cat>
          <c:val>
            <c:numRef>
              <c:f>Sheet1!$B$2:$B$5</c:f>
              <c:numCache>
                <c:formatCode>General</c:formatCode>
                <c:ptCount val="4"/>
                <c:pt idx="0">
                  <c:v>93.14</c:v>
                </c:pt>
                <c:pt idx="1">
                  <c:v>6.8599999999999994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explosion val="25"/>
          <c:dPt>
            <c:idx val="0"/>
            <c:bubble3D val="0"/>
            <c:explosion val="0"/>
          </c:dPt>
          <c:dPt>
            <c:idx val="1"/>
            <c:bubble3D val="0"/>
            <c:explosion val="11"/>
          </c:dPt>
          <c:cat>
            <c:strRef>
              <c:f>Sheet1!$A$2:$A$5</c:f>
              <c:strCache>
                <c:ptCount val="2"/>
                <c:pt idx="0">
                  <c:v>第一季度</c:v>
                </c:pt>
                <c:pt idx="1">
                  <c:v>第二季度</c:v>
                </c:pt>
              </c:strCache>
            </c:strRef>
          </c:cat>
          <c:val>
            <c:numRef>
              <c:f>Sheet1!$B$2:$B$5</c:f>
              <c:numCache>
                <c:formatCode>General</c:formatCode>
                <c:ptCount val="4"/>
                <c:pt idx="0">
                  <c:v>46</c:v>
                </c:pt>
                <c:pt idx="1">
                  <c:v>54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8888546711834041E-2"/>
          <c:y val="0"/>
          <c:w val="0.90222290657633197"/>
          <c:h val="0.88645175134152743"/>
        </c:manualLayout>
      </c:layout>
      <c:pie3DChart>
        <c:varyColors val="1"/>
        <c:ser>
          <c:idx val="0"/>
          <c:order val="0"/>
          <c:tx>
            <c:strRef>
              <c:f>Sheet1!$B$1</c:f>
              <c:strCache>
                <c:ptCount val="1"/>
                <c:pt idx="0">
                  <c:v>销售额</c:v>
                </c:pt>
              </c:strCache>
            </c:strRef>
          </c:tx>
          <c:explosion val="25"/>
          <c:dPt>
            <c:idx val="1"/>
            <c:bubble3D val="0"/>
            <c:explosion val="1"/>
          </c:dPt>
          <c:cat>
            <c:strRef>
              <c:f>Sheet1!$A$2:$A$5</c:f>
              <c:strCache>
                <c:ptCount val="2"/>
                <c:pt idx="0">
                  <c:v>第一季度</c:v>
                </c:pt>
                <c:pt idx="1">
                  <c:v>第二季度</c:v>
                </c:pt>
              </c:strCache>
            </c:strRef>
          </c:cat>
          <c:val>
            <c:numRef>
              <c:f>Sheet1!$B$2:$B$5</c:f>
              <c:numCache>
                <c:formatCode>General</c:formatCode>
                <c:ptCount val="4"/>
                <c:pt idx="0">
                  <c:v>33.33</c:v>
                </c:pt>
                <c:pt idx="1">
                  <c:v>66.66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6.8750000000000019E-2"/>
          <c:w val="0.89616509526871091"/>
          <c:h val="0.86250000000000004"/>
        </c:manualLayout>
      </c:layout>
      <c:pie3DChart>
        <c:varyColors val="1"/>
        <c:ser>
          <c:idx val="0"/>
          <c:order val="0"/>
          <c:tx>
            <c:strRef>
              <c:f>Sheet1!$B$1</c:f>
              <c:strCache>
                <c:ptCount val="1"/>
                <c:pt idx="0">
                  <c:v>销售额</c:v>
                </c:pt>
              </c:strCache>
            </c:strRef>
          </c:tx>
          <c:dPt>
            <c:idx val="1"/>
            <c:bubble3D val="0"/>
            <c:explosion val="18"/>
          </c:dPt>
          <c:cat>
            <c:strRef>
              <c:f>Sheet1!$A$2:$A$5</c:f>
              <c:strCache>
                <c:ptCount val="2"/>
                <c:pt idx="0">
                  <c:v>第一季度</c:v>
                </c:pt>
                <c:pt idx="1">
                  <c:v>第二季度</c:v>
                </c:pt>
              </c:strCache>
            </c:strRef>
          </c:cat>
          <c:val>
            <c:numRef>
              <c:f>Sheet1!$B$2:$B$5</c:f>
              <c:numCache>
                <c:formatCode>General</c:formatCode>
                <c:ptCount val="4"/>
                <c:pt idx="0">
                  <c:v>25</c:v>
                </c:pt>
                <c:pt idx="1">
                  <c:v>65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explosion val="25"/>
          <c:dPt>
            <c:idx val="1"/>
            <c:bubble3D val="0"/>
            <c:explosion val="9"/>
          </c:dPt>
          <c:cat>
            <c:strRef>
              <c:f>Sheet1!$A$2:$A$5</c:f>
              <c:strCache>
                <c:ptCount val="2"/>
                <c:pt idx="0">
                  <c:v>第一季度</c:v>
                </c:pt>
                <c:pt idx="1">
                  <c:v>第二季度</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0C829ABE-D2EA-4D1E-AAFD-4A828FE4B72A}" type="datetimeFigureOut">
              <a:rPr lang="zh-CN" altLang="en-US" smtClean="0"/>
              <a:pPr/>
              <a:t>2014/3/7</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351B11FA-A577-4E78-8163-BFFCBD788CAC}" type="slidenum">
              <a:rPr lang="zh-CN" altLang="en-US" smtClean="0"/>
              <a:pPr/>
              <a:t>‹#›</a:t>
            </a:fld>
            <a:endParaRPr lang="zh-CN" altLang="en-US"/>
          </a:p>
        </p:txBody>
      </p:sp>
    </p:spTree>
    <p:extLst>
      <p:ext uri="{BB962C8B-B14F-4D97-AF65-F5344CB8AC3E}">
        <p14:creationId xmlns:p14="http://schemas.microsoft.com/office/powerpoint/2010/main" val="666658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C1A4397-386C-49F9-AA65-4B802D6F6B97}" type="datetimeFigureOut">
              <a:rPr lang="zh-CN" altLang="en-US"/>
              <a:pPr>
                <a:defRPr/>
              </a:pPr>
              <a:t>2014/3/7</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4D3865E-4F56-4A40-8258-661E8B48D57A}" type="slidenum">
              <a:rPr lang="zh-CN" altLang="en-US"/>
              <a:pPr>
                <a:defRPr/>
              </a:pPr>
              <a:t>‹#›</a:t>
            </a:fld>
            <a:endParaRPr lang="zh-CN" altLang="en-US"/>
          </a:p>
        </p:txBody>
      </p:sp>
    </p:spTree>
    <p:extLst>
      <p:ext uri="{BB962C8B-B14F-4D97-AF65-F5344CB8AC3E}">
        <p14:creationId xmlns:p14="http://schemas.microsoft.com/office/powerpoint/2010/main" val="3321229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15FDB-13AB-4968-88B4-9E5C9554312E}" type="slidenum">
              <a:rPr lang="zh-CN" altLang="en-US"/>
              <a:pPr fontAlgn="base">
                <a:spcBef>
                  <a:spcPct val="0"/>
                </a:spcBef>
                <a:spcAft>
                  <a:spcPct val="0"/>
                </a:spcAft>
                <a:defRPr/>
              </a:pPr>
              <a:t>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2AB81344-976A-4E69-9A27-5E7C849E2124}" type="datetimeFigureOut">
              <a:rPr lang="zh-CN" altLang="en-US"/>
              <a:pPr>
                <a:defRPr/>
              </a:pPr>
              <a:t>2014/3/7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559536-DC88-4089-9737-213FD066D40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A4A67BCF-6B78-458F-A110-4D75D434C3FD}" type="datetimeFigureOut">
              <a:rPr lang="zh-CN" altLang="en-US"/>
              <a:pPr>
                <a:defRPr/>
              </a:pPr>
              <a:t>2014/3/7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658CFA-1C1C-47EF-8780-A33970C0FEC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0E88D10E-5AA0-4494-AE73-9C8E1753E108}" type="datetimeFigureOut">
              <a:rPr lang="zh-CN" altLang="en-US"/>
              <a:pPr>
                <a:defRPr/>
              </a:pPr>
              <a:t>2014/3/7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F334BB-6865-4006-A875-8AA4B4C07887}"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BE56FF56-002E-42A6-87FB-4A860F80824B}" type="datetimeFigureOut">
              <a:rPr lang="zh-CN" altLang="en-US"/>
              <a:pPr>
                <a:defRPr/>
              </a:pPr>
              <a:t>2014/3/7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2B616FD-AC29-4C42-A1FF-AA5AF04103C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963201B4-5D7B-4108-987C-9467D1B9032C}" type="datetimeFigureOut">
              <a:rPr lang="zh-CN" altLang="en-US"/>
              <a:pPr>
                <a:defRPr/>
              </a:pPr>
              <a:t>2014/3/7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2FDD160-A03F-4333-8E60-15D08E9600E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F7AB43D1-E3C4-47C6-B037-6AD1D7169925}" type="datetimeFigureOut">
              <a:rPr lang="zh-CN" altLang="en-US"/>
              <a:pPr>
                <a:defRPr/>
              </a:pPr>
              <a:t>2014/3/7</a:t>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B00BF1-B176-46C0-A845-B8A22E17DE93}"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EFFB7D9F-658F-48FC-96FD-A984C49B6EB4}" type="datetimeFigureOut">
              <a:rPr lang="zh-CN" altLang="en-US"/>
              <a:pPr>
                <a:defRPr/>
              </a:pPr>
              <a:t>2014/3/7</a:t>
            </a:fld>
            <a:endParaRPr lang="zh-CN" altLang="en-US"/>
          </a:p>
        </p:txBody>
      </p:sp>
      <p:sp>
        <p:nvSpPr>
          <p:cNvPr id="8"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C88C5DC-1A64-455B-8D03-9206BDA4D6E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4B89D470-5DBB-4696-B13A-5D8EE5543A41}" type="datetimeFigureOut">
              <a:rPr lang="zh-CN" altLang="en-US"/>
              <a:pPr>
                <a:defRPr/>
              </a:pPr>
              <a:t>2014/3/7</a:t>
            </a:fld>
            <a:endParaRPr lang="zh-CN" altLang="en-US"/>
          </a:p>
        </p:txBody>
      </p:sp>
      <p:sp>
        <p:nvSpPr>
          <p:cNvPr id="4"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7698C5-3991-44A0-A845-9ECECCD6EE7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213BEE78-D5AC-4CF1-AAE9-4DD32D9CAC78}" type="datetimeFigureOut">
              <a:rPr lang="zh-CN" altLang="en-US"/>
              <a:pPr>
                <a:defRPr/>
              </a:pPr>
              <a:t>2014/3/7</a:t>
            </a:fld>
            <a:endParaRPr lang="zh-CN" altLang="en-US"/>
          </a:p>
        </p:txBody>
      </p:sp>
      <p:sp>
        <p:nvSpPr>
          <p:cNvPr id="3"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D05C23-C383-4F0A-A079-69053085592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3E363FB3-4800-4AEC-8C5B-D3D2F3B9B326}" type="datetimeFigureOut">
              <a:rPr lang="zh-CN" altLang="en-US"/>
              <a:pPr>
                <a:defRPr/>
              </a:pPr>
              <a:t>2014/3/7</a:t>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EE46B3-894D-412C-800E-D05143E6E99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972FE477-B645-4CA7-9830-5E59521BEFC8}" type="datetimeFigureOut">
              <a:rPr lang="zh-CN" altLang="en-US"/>
              <a:pPr>
                <a:defRPr/>
              </a:pPr>
              <a:t>2014/3/7</a:t>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6B7808A-05CB-4B46-83B0-0FE4786B7A85}"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hart" Target="../charts/chart6.xml"/><Relationship Id="rId5" Type="http://schemas.openxmlformats.org/officeDocument/2006/relationships/image" Target="../media/image9.png"/><Relationship Id="rId10" Type="http://schemas.openxmlformats.org/officeDocument/2006/relationships/chart" Target="../charts/chart5.xml"/><Relationship Id="rId4" Type="http://schemas.openxmlformats.org/officeDocument/2006/relationships/image" Target="../media/image8.png"/><Relationship Id="rId9"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5.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4763" y="-4763"/>
            <a:ext cx="9155113" cy="6869113"/>
            <a:chOff x="0" y="0"/>
            <a:chExt cx="5768" cy="4328"/>
          </a:xfrm>
        </p:grpSpPr>
        <p:pic>
          <p:nvPicPr>
            <p:cNvPr id="5" name="矩形 149"/>
            <p:cNvPicPr>
              <a:picLocks noChangeArrowheads="1"/>
            </p:cNvPicPr>
            <p:nvPr/>
          </p:nvPicPr>
          <p:blipFill>
            <a:blip r:embed="rId2"/>
            <a:srcRect/>
            <a:stretch>
              <a:fillRect/>
            </a:stretch>
          </p:blipFill>
          <p:spPr bwMode="auto">
            <a:xfrm>
              <a:off x="0" y="0"/>
              <a:ext cx="5768" cy="4328"/>
            </a:xfrm>
            <a:prstGeom prst="rect">
              <a:avLst/>
            </a:prstGeom>
            <a:noFill/>
            <a:ln w="9525">
              <a:noFill/>
              <a:miter lim="800000"/>
              <a:headEnd/>
              <a:tailEnd/>
            </a:ln>
          </p:spPr>
        </p:pic>
        <p:sp>
          <p:nvSpPr>
            <p:cNvPr id="6" name="Text Box 5"/>
            <p:cNvSpPr txBox="1">
              <a:spLocks noChangeArrowheads="1"/>
            </p:cNvSpPr>
            <p:nvPr/>
          </p:nvSpPr>
          <p:spPr bwMode="auto">
            <a:xfrm>
              <a:off x="4" y="4"/>
              <a:ext cx="5760" cy="4320"/>
            </a:xfrm>
            <a:prstGeom prst="rect">
              <a:avLst/>
            </a:prstGeom>
            <a:noFill/>
            <a:ln w="9525">
              <a:noFill/>
              <a:miter lim="800000"/>
              <a:headEnd/>
              <a:tailEnd/>
            </a:ln>
          </p:spPr>
          <p:txBody>
            <a:bodyPr anchor="ctr"/>
            <a:lstStyle/>
            <a:p>
              <a:pPr algn="ctr"/>
              <a:endParaRPr lang="zh-CN" altLang="en-US">
                <a:solidFill>
                  <a:srgbClr val="FFFFFF"/>
                </a:solidFill>
                <a:latin typeface="Calibri" pitchFamily="34" charset="0"/>
              </a:endParaRPr>
            </a:p>
          </p:txBody>
        </p:sp>
      </p:grpSp>
      <p:sp>
        <p:nvSpPr>
          <p:cNvPr id="14338" name="内容占位符 2"/>
          <p:cNvSpPr>
            <a:spLocks noGrp="1"/>
          </p:cNvSpPr>
          <p:nvPr>
            <p:ph idx="1"/>
          </p:nvPr>
        </p:nvSpPr>
        <p:spPr>
          <a:xfrm>
            <a:off x="500034" y="4929199"/>
            <a:ext cx="7872442" cy="1928801"/>
          </a:xfrm>
        </p:spPr>
        <p:txBody>
          <a:bodyPr/>
          <a:lstStyle/>
          <a:p>
            <a:pPr algn="ctr" eaLnBrk="1" hangingPunct="1">
              <a:buFont typeface="Arial" charset="0"/>
              <a:buNone/>
            </a:pPr>
            <a:r>
              <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Song  </a:t>
            </a:r>
            <a:r>
              <a:rPr lang="en-US" altLang="zh-CN"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Lijun</a:t>
            </a:r>
            <a:r>
              <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Vice President</a:t>
            </a:r>
          </a:p>
          <a:p>
            <a:pPr algn="ctr" eaLnBrk="1" hangingPunct="1">
              <a:buFont typeface="Arial" charset="0"/>
              <a:buNone/>
            </a:pPr>
            <a:r>
              <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Beijing Municipal UNESCO Clubs Association</a:t>
            </a:r>
          </a:p>
          <a:p>
            <a:pPr algn="ctr" eaLnBrk="1" hangingPunct="1">
              <a:buFont typeface="Arial" charset="0"/>
              <a:buNone/>
            </a:pPr>
            <a:r>
              <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CNFUCA</a:t>
            </a:r>
            <a:endPar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图片 3"/>
          <p:cNvPicPr>
            <a:picLocks noChangeAspect="1" noChangeArrowheads="1"/>
          </p:cNvPicPr>
          <p:nvPr/>
        </p:nvPicPr>
        <p:blipFill>
          <a:blip r:embed="rId3"/>
          <a:srcRect/>
          <a:stretch>
            <a:fillRect/>
          </a:stretch>
        </p:blipFill>
        <p:spPr bwMode="auto">
          <a:xfrm>
            <a:off x="-285784" y="-571528"/>
            <a:ext cx="3005138" cy="3068638"/>
          </a:xfrm>
          <a:prstGeom prst="rect">
            <a:avLst/>
          </a:prstGeom>
          <a:noFill/>
          <a:ln w="9525">
            <a:noFill/>
            <a:miter lim="800000"/>
            <a:headEnd/>
            <a:tailEnd/>
          </a:ln>
        </p:spPr>
      </p:pic>
      <p:pic>
        <p:nvPicPr>
          <p:cNvPr id="8" name="图片 9"/>
          <p:cNvPicPr>
            <a:picLocks noChangeAspect="1" noChangeArrowheads="1"/>
          </p:cNvPicPr>
          <p:nvPr/>
        </p:nvPicPr>
        <p:blipFill>
          <a:blip r:embed="rId4"/>
          <a:srcRect/>
          <a:stretch>
            <a:fillRect/>
          </a:stretch>
        </p:blipFill>
        <p:spPr bwMode="auto">
          <a:xfrm>
            <a:off x="-357222" y="-285776"/>
            <a:ext cx="2336800" cy="2568575"/>
          </a:xfrm>
          <a:prstGeom prst="rect">
            <a:avLst/>
          </a:prstGeom>
          <a:noFill/>
          <a:ln w="9525">
            <a:noFill/>
            <a:miter lim="800000"/>
            <a:headEnd/>
            <a:tailEnd/>
          </a:ln>
        </p:spPr>
      </p:pic>
      <p:sp>
        <p:nvSpPr>
          <p:cNvPr id="9" name="TextBox 8"/>
          <p:cNvSpPr txBox="1"/>
          <p:nvPr/>
        </p:nvSpPr>
        <p:spPr>
          <a:xfrm>
            <a:off x="1071538" y="3857628"/>
            <a:ext cx="7429552" cy="584775"/>
          </a:xfrm>
          <a:prstGeom prst="rect">
            <a:avLst/>
          </a:prstGeom>
          <a:noFill/>
        </p:spPr>
        <p:txBody>
          <a:bodyPr wrap="square" rtlCol="0">
            <a:spAutoFit/>
          </a:bodyPr>
          <a:lstStyle/>
          <a:p>
            <a:pPr algn="ctr"/>
            <a:r>
              <a:rPr lang="en-US" altLang="zh-CN" sz="3200" b="1" dirty="0" smtClean="0">
                <a:solidFill>
                  <a:schemeClr val="bg1"/>
                </a:solidFill>
              </a:rPr>
              <a:t>-----The Practice of  Chinese Women</a:t>
            </a:r>
          </a:p>
        </p:txBody>
      </p:sp>
      <p:sp>
        <p:nvSpPr>
          <p:cNvPr id="14337" name="标题 1"/>
          <p:cNvSpPr>
            <a:spLocks noGrp="1"/>
          </p:cNvSpPr>
          <p:nvPr>
            <p:ph type="title"/>
          </p:nvPr>
        </p:nvSpPr>
        <p:spPr>
          <a:xfrm>
            <a:off x="500034" y="1357298"/>
            <a:ext cx="8291513" cy="2578100"/>
          </a:xfrm>
        </p:spPr>
        <p:txBody>
          <a:bodyPr/>
          <a:lstStyle/>
          <a:p>
            <a:pPr eaLnBrk="1" hangingPunct="1"/>
            <a:r>
              <a:rPr lang="en-US" altLang="zh-CN" b="1" dirty="0" smtClean="0">
                <a:solidFill>
                  <a:schemeClr val="bg1"/>
                </a:solidFill>
              </a:rPr>
              <a:t>Critical Role of Women in the Implementation of Social Justice and Global Ethics</a:t>
            </a:r>
            <a:endParaRPr lang="zh-CN" altLang="en-US" b="1" dirty="0" smtClean="0">
              <a:solidFill>
                <a:schemeClr val="bg1"/>
              </a:solidFill>
            </a:endParaRPr>
          </a:p>
        </p:txBody>
      </p:sp>
      <p:pic>
        <p:nvPicPr>
          <p:cNvPr id="10" name="图片 6"/>
          <p:cNvPicPr>
            <a:picLocks noChangeAspect="1" noChangeArrowheads="1"/>
          </p:cNvPicPr>
          <p:nvPr/>
        </p:nvPicPr>
        <p:blipFill>
          <a:blip r:embed="rId5"/>
          <a:srcRect/>
          <a:stretch>
            <a:fillRect/>
          </a:stretch>
        </p:blipFill>
        <p:spPr bwMode="auto">
          <a:xfrm>
            <a:off x="6880225" y="4652963"/>
            <a:ext cx="1979613" cy="2000250"/>
          </a:xfrm>
          <a:prstGeom prst="rect">
            <a:avLst/>
          </a:prstGeom>
          <a:noFill/>
          <a:ln w="9525">
            <a:noFill/>
            <a:miter lim="800000"/>
            <a:headEnd/>
            <a:tailEnd/>
          </a:ln>
        </p:spPr>
      </p:pic>
      <p:pic>
        <p:nvPicPr>
          <p:cNvPr id="11" name="图片 8"/>
          <p:cNvPicPr>
            <a:picLocks noChangeAspect="1" noChangeArrowheads="1"/>
          </p:cNvPicPr>
          <p:nvPr/>
        </p:nvPicPr>
        <p:blipFill>
          <a:blip r:embed="rId6"/>
          <a:srcRect/>
          <a:stretch>
            <a:fillRect/>
          </a:stretch>
        </p:blipFill>
        <p:spPr bwMode="auto">
          <a:xfrm>
            <a:off x="7464425" y="5375275"/>
            <a:ext cx="688975" cy="676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00"/>
                                        <p:tgtEl>
                                          <p:spTgt spid="7"/>
                                        </p:tgtEl>
                                      </p:cBhvr>
                                    </p:animEffect>
                                  </p:childTnLst>
                                </p:cTn>
                              </p:par>
                              <p:par>
                                <p:cTn id="8" presetID="10" presetClass="entr" presetSubtype="0" fill="hold" nodeType="withEffect">
                                  <p:stCondLst>
                                    <p:cond delay="2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200"/>
                                        <p:tgtEl>
                                          <p:spTgt spid="8"/>
                                        </p:tgtEl>
                                      </p:cBhvr>
                                    </p:animEffect>
                                  </p:childTnLst>
                                </p:cTn>
                              </p:par>
                              <p:par>
                                <p:cTn id="11" presetID="10" presetClass="entr" presetSubtype="0" fill="hold" nodeType="withEffect">
                                  <p:stCondLst>
                                    <p:cond delay="18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31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5"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pic>
        <p:nvPicPr>
          <p:cNvPr id="24579" name="Picture 2"/>
          <p:cNvPicPr>
            <a:picLocks noChangeAspect="1" noChangeArrowheads="1"/>
          </p:cNvPicPr>
          <p:nvPr/>
        </p:nvPicPr>
        <p:blipFill>
          <a:blip r:embed="rId8"/>
          <a:srcRect/>
          <a:stretch>
            <a:fillRect/>
          </a:stretch>
        </p:blipFill>
        <p:spPr bwMode="auto">
          <a:xfrm>
            <a:off x="468313" y="2852738"/>
            <a:ext cx="71437" cy="581025"/>
          </a:xfrm>
          <a:prstGeom prst="rect">
            <a:avLst/>
          </a:prstGeom>
          <a:noFill/>
          <a:ln w="9525">
            <a:noFill/>
            <a:miter lim="800000"/>
            <a:headEnd/>
            <a:tailEnd/>
          </a:ln>
        </p:spPr>
      </p:pic>
      <p:sp>
        <p:nvSpPr>
          <p:cNvPr id="17" name="TextBox 16"/>
          <p:cNvSpPr txBox="1"/>
          <p:nvPr/>
        </p:nvSpPr>
        <p:spPr>
          <a:xfrm>
            <a:off x="500034" y="1000108"/>
            <a:ext cx="8643966" cy="1231106"/>
          </a:xfrm>
          <a:prstGeom prst="rect">
            <a:avLst/>
          </a:prstGeom>
          <a:noFill/>
        </p:spPr>
        <p:txBody>
          <a:bodyPr wrap="square" rtlCol="0">
            <a:spAutoFit/>
          </a:bodyPr>
          <a:lstStyle/>
          <a:p>
            <a:r>
              <a:rPr lang="en-US" altLang="zh-CN" sz="2800" dirty="0" smtClean="0">
                <a:solidFill>
                  <a:srgbClr val="FF5050"/>
                </a:solidFill>
              </a:rPr>
              <a:t>ii. Rights and interests relating to culture and </a:t>
            </a:r>
          </a:p>
          <a:p>
            <a:r>
              <a:rPr lang="en-US" altLang="zh-CN" sz="2800" dirty="0" smtClean="0">
                <a:solidFill>
                  <a:srgbClr val="FF5050"/>
                </a:solidFill>
              </a:rPr>
              <a:t>   education</a:t>
            </a:r>
            <a:endParaRPr lang="zh-CN" altLang="en-US" sz="2800" dirty="0" smtClean="0">
              <a:solidFill>
                <a:srgbClr val="FF5050"/>
              </a:solidFill>
            </a:endParaRPr>
          </a:p>
          <a:p>
            <a:endParaRPr lang="zh-CN" altLang="en-US" dirty="0"/>
          </a:p>
        </p:txBody>
      </p:sp>
      <p:sp>
        <p:nvSpPr>
          <p:cNvPr id="18" name="TextBox 17"/>
          <p:cNvSpPr txBox="1"/>
          <p:nvPr/>
        </p:nvSpPr>
        <p:spPr>
          <a:xfrm>
            <a:off x="642910" y="2571744"/>
            <a:ext cx="7786742" cy="2677656"/>
          </a:xfrm>
          <a:prstGeom prst="rect">
            <a:avLst/>
          </a:prstGeom>
          <a:noFill/>
        </p:spPr>
        <p:txBody>
          <a:bodyPr wrap="square" rtlCol="0">
            <a:spAutoFit/>
          </a:bodyPr>
          <a:lstStyle/>
          <a:p>
            <a:pPr marL="514350" indent="-514350">
              <a:buFont typeface="Arial" pitchFamily="34" charset="0"/>
              <a:buChar char="•"/>
            </a:pPr>
            <a:r>
              <a:rPr lang="en-US" altLang="zh-CN" sz="2800" dirty="0" smtClean="0"/>
              <a:t>women enjoy equal rights with men in such aspects as starting school, entering a higher school,  job assignment upon graduation</a:t>
            </a:r>
            <a:r>
              <a:rPr lang="zh-CN" altLang="zh-CN" sz="2800" dirty="0" smtClean="0"/>
              <a:t>，</a:t>
            </a:r>
            <a:r>
              <a:rPr lang="en-US" altLang="zh-CN" sz="2800" dirty="0" smtClean="0"/>
              <a:t> conferment of academic degrees and dispatch for study abroad.</a:t>
            </a:r>
            <a:endParaRPr lang="zh-CN" altLang="zh-CN" sz="2800" dirty="0" smtClean="0"/>
          </a:p>
          <a:p>
            <a:pPr marL="514350" indent="-514350">
              <a:buFont typeface="Arial" pitchFamily="34" charset="0"/>
              <a:buChar char="•"/>
            </a:pPr>
            <a:endParaRPr lang="zh-CN" altLang="en-US" sz="2800" dirty="0"/>
          </a:p>
        </p:txBody>
      </p:sp>
      <p:sp>
        <p:nvSpPr>
          <p:cNvPr id="19" name="矩形 18"/>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9"/>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9"/>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5"/>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5"/>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8"/>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8"/>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1"/>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1"/>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6"/>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6"/>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7"/>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7"/>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4"/>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4"/>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10"/>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10"/>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3"/>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3"/>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2"/>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2"/>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Left)">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25602" name="内容占位符 5"/>
          <p:cNvSpPr>
            <a:spLocks noGrp="1"/>
          </p:cNvSpPr>
          <p:nvPr>
            <p:ph idx="1"/>
          </p:nvPr>
        </p:nvSpPr>
        <p:spPr>
          <a:xfrm>
            <a:off x="457200" y="1928802"/>
            <a:ext cx="8229600" cy="4525963"/>
          </a:xfrm>
        </p:spPr>
        <p:txBody>
          <a:bodyPr/>
          <a:lstStyle/>
          <a:p>
            <a:pPr eaLnBrk="1" hangingPunct="1"/>
            <a:r>
              <a:rPr lang="en-US" altLang="zh-CN" sz="2800" dirty="0" smtClean="0"/>
              <a:t>The State shall guarantee that women enjoy the </a:t>
            </a:r>
            <a:r>
              <a:rPr lang="en-US" altLang="zh-CN" sz="2800" smtClean="0"/>
              <a:t>equal rights, </a:t>
            </a:r>
            <a:r>
              <a:rPr lang="en-US" altLang="zh-CN" sz="2800" dirty="0" smtClean="0"/>
              <a:t>with men, to work.</a:t>
            </a:r>
            <a:endParaRPr lang="zh-CN" altLang="zh-CN" sz="2800" dirty="0" smtClean="0"/>
          </a:p>
          <a:p>
            <a:pPr eaLnBrk="1" hangingPunct="1"/>
            <a:r>
              <a:rPr lang="en-US" altLang="zh-CN" sz="2800" dirty="0" smtClean="0"/>
              <a:t>With exception of the special types of work or post unsuitable to women, no unit may,  in employing staff and workers, refuse to employ women by reason of sex or raise the employment standards for women.</a:t>
            </a:r>
            <a:endParaRPr lang="zh-CN" altLang="en-US" sz="2800" dirty="0" smtClean="0"/>
          </a:p>
        </p:txBody>
      </p:sp>
      <p:sp>
        <p:nvSpPr>
          <p:cNvPr id="16" name="TextBox 15"/>
          <p:cNvSpPr txBox="1"/>
          <p:nvPr/>
        </p:nvSpPr>
        <p:spPr>
          <a:xfrm>
            <a:off x="500034" y="928670"/>
            <a:ext cx="7858180" cy="523220"/>
          </a:xfrm>
          <a:prstGeom prst="rect">
            <a:avLst/>
          </a:prstGeom>
          <a:noFill/>
        </p:spPr>
        <p:txBody>
          <a:bodyPr wrap="square" rtlCol="0">
            <a:spAutoFit/>
          </a:bodyPr>
          <a:lstStyle/>
          <a:p>
            <a:r>
              <a:rPr lang="en-US" altLang="zh-CN" sz="2800" dirty="0" smtClean="0">
                <a:solidFill>
                  <a:srgbClr val="FF5050"/>
                </a:solidFill>
              </a:rPr>
              <a:t>iii. Rights and interests relating to work</a:t>
            </a:r>
          </a:p>
        </p:txBody>
      </p:sp>
      <p:sp>
        <p:nvSpPr>
          <p:cNvPr id="17" name="矩形 16"/>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4"/>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4"/>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0"/>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0"/>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3"/>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3"/>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9"/>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9"/>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2"/>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2"/>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1"/>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1"/>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5602">
                                            <p:txEl>
                                              <p:pRg st="0" end="0"/>
                                            </p:txEl>
                                          </p:spTgt>
                                        </p:tgtEl>
                                        <p:attrNameLst>
                                          <p:attrName>style.visibility</p:attrName>
                                        </p:attrNameLst>
                                      </p:cBhvr>
                                      <p:to>
                                        <p:strVal val="visible"/>
                                      </p:to>
                                    </p:set>
                                    <p:animEffect transition="in" filter="randombar(horizontal)">
                                      <p:cBhvr>
                                        <p:cTn id="53" dur="500"/>
                                        <p:tgtEl>
                                          <p:spTgt spid="2560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5602">
                                            <p:txEl>
                                              <p:pRg st="1" end="1"/>
                                            </p:txEl>
                                          </p:spTgt>
                                        </p:tgtEl>
                                        <p:attrNameLst>
                                          <p:attrName>style.visibility</p:attrName>
                                        </p:attrNameLst>
                                      </p:cBhvr>
                                      <p:to>
                                        <p:strVal val="visible"/>
                                      </p:to>
                                    </p:set>
                                    <p:animEffect transition="in" filter="randombar(horizontal)">
                                      <p:cBhvr>
                                        <p:cTn id="58" dur="500"/>
                                        <p:tgtEl>
                                          <p:spTgt spid="256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5"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26625" name="标题 1"/>
          <p:cNvSpPr>
            <a:spLocks noGrp="1"/>
          </p:cNvSpPr>
          <p:nvPr>
            <p:ph type="title"/>
          </p:nvPr>
        </p:nvSpPr>
        <p:spPr/>
        <p:txBody>
          <a:bodyPr/>
          <a:lstStyle/>
          <a:p>
            <a:pPr eaLnBrk="1" hangingPunct="1"/>
            <a:r>
              <a:rPr lang="en-US" altLang="zh-CN" dirty="0" smtClean="0"/>
              <a:t> </a:t>
            </a:r>
            <a:endParaRPr lang="zh-CN" altLang="en-US" dirty="0" smtClean="0"/>
          </a:p>
        </p:txBody>
      </p:sp>
      <p:sp>
        <p:nvSpPr>
          <p:cNvPr id="17" name="TextBox 16"/>
          <p:cNvSpPr txBox="1"/>
          <p:nvPr/>
        </p:nvSpPr>
        <p:spPr>
          <a:xfrm>
            <a:off x="571472" y="749085"/>
            <a:ext cx="8143932" cy="3108543"/>
          </a:xfrm>
          <a:prstGeom prst="rect">
            <a:avLst/>
          </a:prstGeom>
          <a:noFill/>
        </p:spPr>
        <p:txBody>
          <a:bodyPr wrap="square" rtlCol="0">
            <a:spAutoFit/>
          </a:bodyPr>
          <a:lstStyle/>
          <a:p>
            <a:pPr eaLnBrk="1" fontAlgn="auto" hangingPunct="1">
              <a:spcAft>
                <a:spcPts val="0"/>
              </a:spcAft>
              <a:defRPr/>
            </a:pPr>
            <a:r>
              <a:rPr lang="en-US" altLang="zh-CN" sz="2800" dirty="0" smtClean="0">
                <a:solidFill>
                  <a:srgbClr val="FF5050"/>
                </a:solidFill>
              </a:rPr>
              <a:t>IV. Rights and interests to property</a:t>
            </a:r>
          </a:p>
          <a:p>
            <a:pPr eaLnBrk="1" fontAlgn="auto" hangingPunct="1">
              <a:spcAft>
                <a:spcPts val="0"/>
              </a:spcAft>
              <a:defRPr/>
            </a:pPr>
            <a:endParaRPr lang="en-US" altLang="zh-CN" sz="2800" dirty="0" smtClean="0">
              <a:solidFill>
                <a:srgbClr val="FF5050"/>
              </a:solidFill>
            </a:endParaRPr>
          </a:p>
          <a:p>
            <a:pPr eaLnBrk="1" fontAlgn="auto" hangingPunct="1">
              <a:spcAft>
                <a:spcPts val="0"/>
              </a:spcAft>
              <a:defRPr/>
            </a:pPr>
            <a:r>
              <a:rPr lang="en-US" altLang="zh-CN" sz="2800" dirty="0" smtClean="0">
                <a:solidFill>
                  <a:srgbClr val="FF5050"/>
                </a:solidFill>
              </a:rPr>
              <a:t>V. Rights &amp;  interests Relating to  Person </a:t>
            </a:r>
          </a:p>
          <a:p>
            <a:pPr eaLnBrk="1" fontAlgn="auto" hangingPunct="1">
              <a:spcAft>
                <a:spcPts val="0"/>
              </a:spcAft>
              <a:defRPr/>
            </a:pPr>
            <a:endParaRPr lang="en-US" altLang="zh-CN" sz="2800" dirty="0" smtClean="0">
              <a:solidFill>
                <a:srgbClr val="FF5050"/>
              </a:solidFill>
            </a:endParaRPr>
          </a:p>
          <a:p>
            <a:pPr eaLnBrk="1" fontAlgn="auto" hangingPunct="1">
              <a:spcAft>
                <a:spcPts val="0"/>
              </a:spcAft>
              <a:defRPr/>
            </a:pPr>
            <a:r>
              <a:rPr lang="en-US" altLang="zh-CN" sz="2800" dirty="0" smtClean="0">
                <a:solidFill>
                  <a:srgbClr val="FF5050"/>
                </a:solidFill>
              </a:rPr>
              <a:t>Vi. Rights &amp;  interests Relating to marriage and family</a:t>
            </a:r>
          </a:p>
          <a:p>
            <a:endParaRPr lang="zh-CN" altLang="en-US" sz="2800" dirty="0"/>
          </a:p>
        </p:txBody>
      </p:sp>
      <p:sp>
        <p:nvSpPr>
          <p:cNvPr id="19" name="TextBox 18"/>
          <p:cNvSpPr txBox="1"/>
          <p:nvPr/>
        </p:nvSpPr>
        <p:spPr>
          <a:xfrm>
            <a:off x="571472" y="3835320"/>
            <a:ext cx="7858180" cy="2308324"/>
          </a:xfrm>
          <a:prstGeom prst="rect">
            <a:avLst/>
          </a:prstGeom>
          <a:noFill/>
        </p:spPr>
        <p:txBody>
          <a:bodyPr wrap="square" rtlCol="0">
            <a:spAutoFit/>
          </a:bodyPr>
          <a:lstStyle/>
          <a:p>
            <a:pPr marL="514350" indent="-514350">
              <a:buFont typeface="Arial" pitchFamily="34" charset="0"/>
              <a:buChar char="•"/>
            </a:pPr>
            <a:r>
              <a:rPr lang="en-US" altLang="zh-CN" sz="2400" dirty="0" smtClean="0"/>
              <a:t>Women’s rights and interests are guaranteed  by law When a woman's lawful rights and interests are infringed upon</a:t>
            </a:r>
            <a:r>
              <a:rPr lang="zh-CN" altLang="zh-CN" sz="2400" dirty="0" smtClean="0"/>
              <a:t>，</a:t>
            </a:r>
            <a:r>
              <a:rPr lang="en-US" altLang="zh-CN" sz="2400" dirty="0" smtClean="0"/>
              <a:t> she has the right to request the competent department concerned for a disposition or bring a lawsuit in a people's court according to law.</a:t>
            </a:r>
            <a:endParaRPr lang="zh-CN" altLang="zh-CN" sz="2400" dirty="0" smtClean="0"/>
          </a:p>
          <a:p>
            <a:pPr marL="514350" indent="-514350">
              <a:buFont typeface="Arial" pitchFamily="34" charset="0"/>
              <a:buChar char="•"/>
            </a:pPr>
            <a:endParaRPr lang="zh-CN" altLang="en-US" sz="2400" dirty="0"/>
          </a:p>
        </p:txBody>
      </p:sp>
      <p:sp>
        <p:nvSpPr>
          <p:cNvPr id="18" name="矩形 17"/>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9"/>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9"/>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5"/>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5"/>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8"/>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8"/>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1"/>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1"/>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6"/>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6"/>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7"/>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7"/>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4"/>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4"/>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10"/>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10"/>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3"/>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3"/>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2"/>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2"/>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heel(4)">
                                      <p:cBhvr>
                                        <p:cTn id="5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8580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81" descr="6.png"/>
          <p:cNvPicPr>
            <a:picLocks noChangeAspect="1" noChangeArrowheads="1"/>
          </p:cNvPicPr>
          <p:nvPr/>
        </p:nvPicPr>
        <p:blipFill>
          <a:blip r:embed="rId2"/>
          <a:srcRect/>
          <a:stretch>
            <a:fillRect/>
          </a:stretch>
        </p:blipFill>
        <p:spPr bwMode="auto">
          <a:xfrm>
            <a:off x="3305629" y="3326039"/>
            <a:ext cx="360363" cy="363538"/>
          </a:xfrm>
          <a:prstGeom prst="rect">
            <a:avLst/>
          </a:prstGeom>
          <a:noFill/>
          <a:ln w="9525">
            <a:noFill/>
            <a:miter lim="800000"/>
            <a:headEnd/>
            <a:tailEnd/>
          </a:ln>
        </p:spPr>
      </p:pic>
      <p:pic>
        <p:nvPicPr>
          <p:cNvPr id="5" name="图片 82" descr="6.png"/>
          <p:cNvPicPr>
            <a:picLocks noChangeAspect="1" noChangeArrowheads="1"/>
          </p:cNvPicPr>
          <p:nvPr/>
        </p:nvPicPr>
        <p:blipFill>
          <a:blip r:embed="rId3"/>
          <a:srcRect/>
          <a:stretch>
            <a:fillRect/>
          </a:stretch>
        </p:blipFill>
        <p:spPr bwMode="auto">
          <a:xfrm>
            <a:off x="3527879" y="3691164"/>
            <a:ext cx="271463" cy="271463"/>
          </a:xfrm>
          <a:prstGeom prst="rect">
            <a:avLst/>
          </a:prstGeom>
          <a:noFill/>
          <a:ln w="9525">
            <a:noFill/>
            <a:miter lim="800000"/>
            <a:headEnd/>
            <a:tailEnd/>
          </a:ln>
        </p:spPr>
      </p:pic>
      <p:pic>
        <p:nvPicPr>
          <p:cNvPr id="6" name="图片 83" descr="6.png"/>
          <p:cNvPicPr>
            <a:picLocks noChangeAspect="1" noChangeArrowheads="1"/>
          </p:cNvPicPr>
          <p:nvPr/>
        </p:nvPicPr>
        <p:blipFill>
          <a:blip r:embed="rId4"/>
          <a:srcRect/>
          <a:stretch>
            <a:fillRect/>
          </a:stretch>
        </p:blipFill>
        <p:spPr bwMode="auto">
          <a:xfrm>
            <a:off x="3835854" y="3473677"/>
            <a:ext cx="179388" cy="182562"/>
          </a:xfrm>
          <a:prstGeom prst="rect">
            <a:avLst/>
          </a:prstGeom>
          <a:noFill/>
          <a:ln w="9525">
            <a:noFill/>
            <a:miter lim="800000"/>
            <a:headEnd/>
            <a:tailEnd/>
          </a:ln>
        </p:spPr>
      </p:pic>
      <p:pic>
        <p:nvPicPr>
          <p:cNvPr id="7" name="图片 84" descr="6.png"/>
          <p:cNvPicPr>
            <a:picLocks noChangeAspect="1" noChangeArrowheads="1"/>
          </p:cNvPicPr>
          <p:nvPr/>
        </p:nvPicPr>
        <p:blipFill>
          <a:blip r:embed="rId4"/>
          <a:srcRect/>
          <a:stretch>
            <a:fillRect/>
          </a:stretch>
        </p:blipFill>
        <p:spPr bwMode="auto">
          <a:xfrm>
            <a:off x="3896179" y="3402239"/>
            <a:ext cx="182563" cy="182563"/>
          </a:xfrm>
          <a:prstGeom prst="rect">
            <a:avLst/>
          </a:prstGeom>
          <a:noFill/>
          <a:ln w="9525">
            <a:noFill/>
            <a:miter lim="800000"/>
            <a:headEnd/>
            <a:tailEnd/>
          </a:ln>
        </p:spPr>
      </p:pic>
      <p:pic>
        <p:nvPicPr>
          <p:cNvPr id="8" name="图片 85" descr="6.png"/>
          <p:cNvPicPr>
            <a:picLocks noChangeAspect="1" noChangeArrowheads="1"/>
          </p:cNvPicPr>
          <p:nvPr/>
        </p:nvPicPr>
        <p:blipFill>
          <a:blip r:embed="rId4"/>
          <a:srcRect/>
          <a:stretch>
            <a:fillRect/>
          </a:stretch>
        </p:blipFill>
        <p:spPr bwMode="auto">
          <a:xfrm>
            <a:off x="4072392" y="3578452"/>
            <a:ext cx="179387" cy="179387"/>
          </a:xfrm>
          <a:prstGeom prst="rect">
            <a:avLst/>
          </a:prstGeom>
          <a:noFill/>
          <a:ln w="9525">
            <a:noFill/>
            <a:miter lim="800000"/>
            <a:headEnd/>
            <a:tailEnd/>
          </a:ln>
        </p:spPr>
      </p:pic>
      <p:pic>
        <p:nvPicPr>
          <p:cNvPr id="9" name="图片 86" descr="6.png"/>
          <p:cNvPicPr>
            <a:picLocks noChangeAspect="1" noChangeArrowheads="1"/>
          </p:cNvPicPr>
          <p:nvPr/>
        </p:nvPicPr>
        <p:blipFill>
          <a:blip r:embed="rId4"/>
          <a:srcRect/>
          <a:stretch>
            <a:fillRect/>
          </a:stretch>
        </p:blipFill>
        <p:spPr bwMode="auto">
          <a:xfrm>
            <a:off x="4548642" y="3287939"/>
            <a:ext cx="179387" cy="179388"/>
          </a:xfrm>
          <a:prstGeom prst="rect">
            <a:avLst/>
          </a:prstGeom>
          <a:noFill/>
          <a:ln w="9525">
            <a:noFill/>
            <a:miter lim="800000"/>
            <a:headEnd/>
            <a:tailEnd/>
          </a:ln>
        </p:spPr>
      </p:pic>
      <p:pic>
        <p:nvPicPr>
          <p:cNvPr id="10" name="图片 87" descr="6.png"/>
          <p:cNvPicPr>
            <a:picLocks noChangeAspect="1" noChangeArrowheads="1"/>
          </p:cNvPicPr>
          <p:nvPr/>
        </p:nvPicPr>
        <p:blipFill>
          <a:blip r:embed="rId3"/>
          <a:srcRect/>
          <a:stretch>
            <a:fillRect/>
          </a:stretch>
        </p:blipFill>
        <p:spPr bwMode="auto">
          <a:xfrm>
            <a:off x="4170817" y="3214914"/>
            <a:ext cx="271462" cy="268288"/>
          </a:xfrm>
          <a:prstGeom prst="rect">
            <a:avLst/>
          </a:prstGeom>
          <a:noFill/>
          <a:ln w="9525">
            <a:noFill/>
            <a:miter lim="800000"/>
            <a:headEnd/>
            <a:tailEnd/>
          </a:ln>
        </p:spPr>
      </p:pic>
      <p:pic>
        <p:nvPicPr>
          <p:cNvPr id="11" name="图片 88" descr="6.png"/>
          <p:cNvPicPr>
            <a:picLocks noChangeAspect="1" noChangeArrowheads="1"/>
          </p:cNvPicPr>
          <p:nvPr/>
        </p:nvPicPr>
        <p:blipFill>
          <a:blip r:embed="rId3"/>
          <a:srcRect/>
          <a:stretch>
            <a:fillRect/>
          </a:stretch>
        </p:blipFill>
        <p:spPr bwMode="auto">
          <a:xfrm>
            <a:off x="4372429" y="3424464"/>
            <a:ext cx="271463" cy="271463"/>
          </a:xfrm>
          <a:prstGeom prst="rect">
            <a:avLst/>
          </a:prstGeom>
          <a:noFill/>
          <a:ln w="9525">
            <a:noFill/>
            <a:miter lim="800000"/>
            <a:headEnd/>
            <a:tailEnd/>
          </a:ln>
        </p:spPr>
      </p:pic>
      <p:pic>
        <p:nvPicPr>
          <p:cNvPr id="12" name="图片 89" descr="6.png"/>
          <p:cNvPicPr>
            <a:picLocks noChangeAspect="1" noChangeArrowheads="1"/>
          </p:cNvPicPr>
          <p:nvPr/>
        </p:nvPicPr>
        <p:blipFill>
          <a:blip r:embed="rId3"/>
          <a:srcRect/>
          <a:stretch>
            <a:fillRect/>
          </a:stretch>
        </p:blipFill>
        <p:spPr bwMode="auto">
          <a:xfrm>
            <a:off x="4635954" y="3619727"/>
            <a:ext cx="271463" cy="271462"/>
          </a:xfrm>
          <a:prstGeom prst="rect">
            <a:avLst/>
          </a:prstGeom>
          <a:noFill/>
          <a:ln w="9525">
            <a:noFill/>
            <a:miter lim="800000"/>
            <a:headEnd/>
            <a:tailEnd/>
          </a:ln>
        </p:spPr>
      </p:pic>
      <p:pic>
        <p:nvPicPr>
          <p:cNvPr id="13" name="图片 90" descr="6.png"/>
          <p:cNvPicPr>
            <a:picLocks noChangeAspect="1" noChangeArrowheads="1"/>
          </p:cNvPicPr>
          <p:nvPr/>
        </p:nvPicPr>
        <p:blipFill>
          <a:blip r:embed="rId3"/>
          <a:srcRect/>
          <a:stretch>
            <a:fillRect/>
          </a:stretch>
        </p:blipFill>
        <p:spPr bwMode="auto">
          <a:xfrm>
            <a:off x="4704217" y="3735614"/>
            <a:ext cx="271462" cy="271463"/>
          </a:xfrm>
          <a:prstGeom prst="rect">
            <a:avLst/>
          </a:prstGeom>
          <a:noFill/>
          <a:ln w="9525">
            <a:noFill/>
            <a:miter lim="800000"/>
            <a:headEnd/>
            <a:tailEnd/>
          </a:ln>
        </p:spPr>
      </p:pic>
      <p:pic>
        <p:nvPicPr>
          <p:cNvPr id="14" name="图片 91" descr="6.png"/>
          <p:cNvPicPr>
            <a:picLocks noChangeAspect="1" noChangeArrowheads="1"/>
          </p:cNvPicPr>
          <p:nvPr/>
        </p:nvPicPr>
        <p:blipFill>
          <a:blip r:embed="rId3"/>
          <a:srcRect/>
          <a:stretch>
            <a:fillRect/>
          </a:stretch>
        </p:blipFill>
        <p:spPr bwMode="auto">
          <a:xfrm>
            <a:off x="4532767" y="3386364"/>
            <a:ext cx="268287" cy="271463"/>
          </a:xfrm>
          <a:prstGeom prst="rect">
            <a:avLst/>
          </a:prstGeom>
          <a:noFill/>
          <a:ln w="9525">
            <a:noFill/>
            <a:miter lim="800000"/>
            <a:headEnd/>
            <a:tailEnd/>
          </a:ln>
        </p:spPr>
      </p:pic>
      <p:pic>
        <p:nvPicPr>
          <p:cNvPr id="15" name="图片 92" descr="6.png"/>
          <p:cNvPicPr>
            <a:picLocks noChangeAspect="1" noChangeArrowheads="1"/>
          </p:cNvPicPr>
          <p:nvPr/>
        </p:nvPicPr>
        <p:blipFill>
          <a:blip r:embed="rId3"/>
          <a:srcRect/>
          <a:stretch>
            <a:fillRect/>
          </a:stretch>
        </p:blipFill>
        <p:spPr bwMode="auto">
          <a:xfrm>
            <a:off x="4937579" y="3329214"/>
            <a:ext cx="271463" cy="271463"/>
          </a:xfrm>
          <a:prstGeom prst="rect">
            <a:avLst/>
          </a:prstGeom>
          <a:noFill/>
          <a:ln w="9525">
            <a:noFill/>
            <a:miter lim="800000"/>
            <a:headEnd/>
            <a:tailEnd/>
          </a:ln>
        </p:spPr>
      </p:pic>
      <p:pic>
        <p:nvPicPr>
          <p:cNvPr id="16" name="图片 93" descr="6.png"/>
          <p:cNvPicPr>
            <a:picLocks noChangeAspect="1" noChangeArrowheads="1"/>
          </p:cNvPicPr>
          <p:nvPr/>
        </p:nvPicPr>
        <p:blipFill>
          <a:blip r:embed="rId3"/>
          <a:srcRect/>
          <a:stretch>
            <a:fillRect/>
          </a:stretch>
        </p:blipFill>
        <p:spPr bwMode="auto">
          <a:xfrm>
            <a:off x="5343979" y="3329214"/>
            <a:ext cx="271463" cy="271463"/>
          </a:xfrm>
          <a:prstGeom prst="rect">
            <a:avLst/>
          </a:prstGeom>
          <a:noFill/>
          <a:ln w="9525">
            <a:noFill/>
            <a:miter lim="800000"/>
            <a:headEnd/>
            <a:tailEnd/>
          </a:ln>
        </p:spPr>
      </p:pic>
      <p:pic>
        <p:nvPicPr>
          <p:cNvPr id="17" name="图片 94" descr="6.png"/>
          <p:cNvPicPr>
            <a:picLocks noChangeAspect="1" noChangeArrowheads="1"/>
          </p:cNvPicPr>
          <p:nvPr/>
        </p:nvPicPr>
        <p:blipFill>
          <a:blip r:embed="rId3"/>
          <a:srcRect/>
          <a:stretch>
            <a:fillRect/>
          </a:stretch>
        </p:blipFill>
        <p:spPr bwMode="auto">
          <a:xfrm>
            <a:off x="5288417" y="3560989"/>
            <a:ext cx="268287" cy="271463"/>
          </a:xfrm>
          <a:prstGeom prst="rect">
            <a:avLst/>
          </a:prstGeom>
          <a:noFill/>
          <a:ln w="9525">
            <a:noFill/>
            <a:miter lim="800000"/>
            <a:headEnd/>
            <a:tailEnd/>
          </a:ln>
        </p:spPr>
      </p:pic>
      <p:pic>
        <p:nvPicPr>
          <p:cNvPr id="18" name="图片 95" descr="6.png"/>
          <p:cNvPicPr>
            <a:picLocks noChangeAspect="1" noChangeArrowheads="1"/>
          </p:cNvPicPr>
          <p:nvPr/>
        </p:nvPicPr>
        <p:blipFill>
          <a:blip r:embed="rId3"/>
          <a:srcRect/>
          <a:stretch>
            <a:fillRect/>
          </a:stretch>
        </p:blipFill>
        <p:spPr bwMode="auto">
          <a:xfrm>
            <a:off x="5634492" y="3560989"/>
            <a:ext cx="271462" cy="271463"/>
          </a:xfrm>
          <a:prstGeom prst="rect">
            <a:avLst/>
          </a:prstGeom>
          <a:noFill/>
          <a:ln w="9525">
            <a:noFill/>
            <a:miter lim="800000"/>
            <a:headEnd/>
            <a:tailEnd/>
          </a:ln>
        </p:spPr>
      </p:pic>
      <p:pic>
        <p:nvPicPr>
          <p:cNvPr id="19" name="图片 96" descr="6.png"/>
          <p:cNvPicPr>
            <a:picLocks noChangeAspect="1" noChangeArrowheads="1"/>
          </p:cNvPicPr>
          <p:nvPr/>
        </p:nvPicPr>
        <p:blipFill>
          <a:blip r:embed="rId2"/>
          <a:srcRect/>
          <a:stretch>
            <a:fillRect/>
          </a:stretch>
        </p:blipFill>
        <p:spPr bwMode="auto">
          <a:xfrm>
            <a:off x="3453267" y="3441927"/>
            <a:ext cx="363537" cy="363537"/>
          </a:xfrm>
          <a:prstGeom prst="rect">
            <a:avLst/>
          </a:prstGeom>
          <a:noFill/>
          <a:ln w="9525">
            <a:noFill/>
            <a:miter lim="800000"/>
            <a:headEnd/>
            <a:tailEnd/>
          </a:ln>
        </p:spPr>
      </p:pic>
      <p:pic>
        <p:nvPicPr>
          <p:cNvPr id="20" name="图片 97" descr="6.png"/>
          <p:cNvPicPr>
            <a:picLocks noChangeAspect="1" noChangeArrowheads="1"/>
          </p:cNvPicPr>
          <p:nvPr/>
        </p:nvPicPr>
        <p:blipFill>
          <a:blip r:embed="rId2"/>
          <a:srcRect/>
          <a:stretch>
            <a:fillRect/>
          </a:stretch>
        </p:blipFill>
        <p:spPr bwMode="auto">
          <a:xfrm>
            <a:off x="3872367" y="3194277"/>
            <a:ext cx="360362" cy="360362"/>
          </a:xfrm>
          <a:prstGeom prst="rect">
            <a:avLst/>
          </a:prstGeom>
          <a:noFill/>
          <a:ln w="9525">
            <a:noFill/>
            <a:miter lim="800000"/>
            <a:headEnd/>
            <a:tailEnd/>
          </a:ln>
        </p:spPr>
      </p:pic>
      <p:pic>
        <p:nvPicPr>
          <p:cNvPr id="21" name="图片 98" descr="6.png"/>
          <p:cNvPicPr>
            <a:picLocks noChangeAspect="1" noChangeArrowheads="1"/>
          </p:cNvPicPr>
          <p:nvPr/>
        </p:nvPicPr>
        <p:blipFill>
          <a:blip r:embed="rId2"/>
          <a:srcRect/>
          <a:stretch>
            <a:fillRect/>
          </a:stretch>
        </p:blipFill>
        <p:spPr bwMode="auto">
          <a:xfrm>
            <a:off x="3748542" y="3429227"/>
            <a:ext cx="363537" cy="360362"/>
          </a:xfrm>
          <a:prstGeom prst="rect">
            <a:avLst/>
          </a:prstGeom>
          <a:noFill/>
          <a:ln w="9525">
            <a:noFill/>
            <a:miter lim="800000"/>
            <a:headEnd/>
            <a:tailEnd/>
          </a:ln>
        </p:spPr>
      </p:pic>
      <p:pic>
        <p:nvPicPr>
          <p:cNvPr id="22" name="图片 99" descr="6.png"/>
          <p:cNvPicPr>
            <a:picLocks noChangeAspect="1" noChangeArrowheads="1"/>
          </p:cNvPicPr>
          <p:nvPr/>
        </p:nvPicPr>
        <p:blipFill>
          <a:blip r:embed="rId2"/>
          <a:srcRect/>
          <a:stretch>
            <a:fillRect/>
          </a:stretch>
        </p:blipFill>
        <p:spPr bwMode="auto">
          <a:xfrm>
            <a:off x="4504192" y="3138714"/>
            <a:ext cx="363537" cy="360363"/>
          </a:xfrm>
          <a:prstGeom prst="rect">
            <a:avLst/>
          </a:prstGeom>
          <a:noFill/>
          <a:ln w="9525">
            <a:noFill/>
            <a:miter lim="800000"/>
            <a:headEnd/>
            <a:tailEnd/>
          </a:ln>
        </p:spPr>
      </p:pic>
      <p:pic>
        <p:nvPicPr>
          <p:cNvPr id="23" name="图片 100" descr="6.png"/>
          <p:cNvPicPr>
            <a:picLocks noChangeAspect="1" noChangeArrowheads="1"/>
          </p:cNvPicPr>
          <p:nvPr/>
        </p:nvPicPr>
        <p:blipFill>
          <a:blip r:embed="rId2"/>
          <a:srcRect/>
          <a:stretch>
            <a:fillRect/>
          </a:stretch>
        </p:blipFill>
        <p:spPr bwMode="auto">
          <a:xfrm>
            <a:off x="4688342" y="3254602"/>
            <a:ext cx="363537" cy="363537"/>
          </a:xfrm>
          <a:prstGeom prst="rect">
            <a:avLst/>
          </a:prstGeom>
          <a:noFill/>
          <a:ln w="9525">
            <a:noFill/>
            <a:miter lim="800000"/>
            <a:headEnd/>
            <a:tailEnd/>
          </a:ln>
        </p:spPr>
      </p:pic>
      <p:pic>
        <p:nvPicPr>
          <p:cNvPr id="24" name="图片 101" descr="6.png"/>
          <p:cNvPicPr>
            <a:picLocks noChangeAspect="1" noChangeArrowheads="1"/>
          </p:cNvPicPr>
          <p:nvPr/>
        </p:nvPicPr>
        <p:blipFill>
          <a:blip r:embed="rId2"/>
          <a:srcRect/>
          <a:stretch>
            <a:fillRect/>
          </a:stretch>
        </p:blipFill>
        <p:spPr bwMode="auto">
          <a:xfrm>
            <a:off x="5037592" y="3661002"/>
            <a:ext cx="363537" cy="363537"/>
          </a:xfrm>
          <a:prstGeom prst="rect">
            <a:avLst/>
          </a:prstGeom>
          <a:noFill/>
          <a:ln w="9525">
            <a:noFill/>
            <a:miter lim="800000"/>
            <a:headEnd/>
            <a:tailEnd/>
          </a:ln>
        </p:spPr>
      </p:pic>
      <p:pic>
        <p:nvPicPr>
          <p:cNvPr id="25" name="图片 102" descr="6.png"/>
          <p:cNvPicPr>
            <a:picLocks noChangeAspect="1" noChangeArrowheads="1"/>
          </p:cNvPicPr>
          <p:nvPr/>
        </p:nvPicPr>
        <p:blipFill>
          <a:blip r:embed="rId2"/>
          <a:srcRect/>
          <a:stretch>
            <a:fillRect/>
          </a:stretch>
        </p:blipFill>
        <p:spPr bwMode="auto">
          <a:xfrm>
            <a:off x="5096329" y="3254602"/>
            <a:ext cx="360363" cy="363537"/>
          </a:xfrm>
          <a:prstGeom prst="rect">
            <a:avLst/>
          </a:prstGeom>
          <a:noFill/>
          <a:ln w="9525">
            <a:noFill/>
            <a:miter lim="800000"/>
            <a:headEnd/>
            <a:tailEnd/>
          </a:ln>
        </p:spPr>
      </p:pic>
      <p:pic>
        <p:nvPicPr>
          <p:cNvPr id="26" name="图片 103" descr="6.png"/>
          <p:cNvPicPr>
            <a:picLocks noChangeAspect="1" noChangeArrowheads="1"/>
          </p:cNvPicPr>
          <p:nvPr/>
        </p:nvPicPr>
        <p:blipFill>
          <a:blip r:embed="rId4"/>
          <a:srcRect/>
          <a:stretch>
            <a:fillRect/>
          </a:stretch>
        </p:blipFill>
        <p:spPr bwMode="auto">
          <a:xfrm>
            <a:off x="4421642" y="3578452"/>
            <a:ext cx="179387" cy="179387"/>
          </a:xfrm>
          <a:prstGeom prst="rect">
            <a:avLst/>
          </a:prstGeom>
          <a:noFill/>
          <a:ln w="9525">
            <a:noFill/>
            <a:miter lim="800000"/>
            <a:headEnd/>
            <a:tailEnd/>
          </a:ln>
        </p:spPr>
      </p:pic>
      <p:pic>
        <p:nvPicPr>
          <p:cNvPr id="27" name="图片 104" descr="6.png"/>
          <p:cNvPicPr>
            <a:picLocks noChangeAspect="1" noChangeArrowheads="1"/>
          </p:cNvPicPr>
          <p:nvPr/>
        </p:nvPicPr>
        <p:blipFill>
          <a:blip r:embed="rId4"/>
          <a:srcRect/>
          <a:stretch>
            <a:fillRect/>
          </a:stretch>
        </p:blipFill>
        <p:spPr bwMode="auto">
          <a:xfrm>
            <a:off x="4605792" y="3521302"/>
            <a:ext cx="179387" cy="179387"/>
          </a:xfrm>
          <a:prstGeom prst="rect">
            <a:avLst/>
          </a:prstGeom>
          <a:noFill/>
          <a:ln w="9525">
            <a:noFill/>
            <a:miter lim="800000"/>
            <a:headEnd/>
            <a:tailEnd/>
          </a:ln>
        </p:spPr>
      </p:pic>
      <p:pic>
        <p:nvPicPr>
          <p:cNvPr id="28" name="图片 105" descr="6.png"/>
          <p:cNvPicPr>
            <a:picLocks noChangeAspect="1" noChangeArrowheads="1"/>
          </p:cNvPicPr>
          <p:nvPr/>
        </p:nvPicPr>
        <p:blipFill>
          <a:blip r:embed="rId4"/>
          <a:srcRect/>
          <a:stretch>
            <a:fillRect/>
          </a:stretch>
        </p:blipFill>
        <p:spPr bwMode="auto">
          <a:xfrm>
            <a:off x="4720092" y="3637189"/>
            <a:ext cx="182562" cy="179388"/>
          </a:xfrm>
          <a:prstGeom prst="rect">
            <a:avLst/>
          </a:prstGeom>
          <a:noFill/>
          <a:ln w="9525">
            <a:noFill/>
            <a:miter lim="800000"/>
            <a:headEnd/>
            <a:tailEnd/>
          </a:ln>
        </p:spPr>
      </p:pic>
      <p:pic>
        <p:nvPicPr>
          <p:cNvPr id="29" name="图片 106" descr="6.png"/>
          <p:cNvPicPr>
            <a:picLocks noChangeAspect="1" noChangeArrowheads="1"/>
          </p:cNvPicPr>
          <p:nvPr/>
        </p:nvPicPr>
        <p:blipFill>
          <a:blip r:embed="rId4"/>
          <a:srcRect/>
          <a:stretch>
            <a:fillRect/>
          </a:stretch>
        </p:blipFill>
        <p:spPr bwMode="auto">
          <a:xfrm>
            <a:off x="4955042" y="3578452"/>
            <a:ext cx="179387" cy="179387"/>
          </a:xfrm>
          <a:prstGeom prst="rect">
            <a:avLst/>
          </a:prstGeom>
          <a:noFill/>
          <a:ln w="9525">
            <a:noFill/>
            <a:miter lim="800000"/>
            <a:headEnd/>
            <a:tailEnd/>
          </a:ln>
        </p:spPr>
      </p:pic>
      <p:pic>
        <p:nvPicPr>
          <p:cNvPr id="30" name="图片 107" descr="6.png"/>
          <p:cNvPicPr>
            <a:picLocks noChangeAspect="1" noChangeArrowheads="1"/>
          </p:cNvPicPr>
          <p:nvPr/>
        </p:nvPicPr>
        <p:blipFill>
          <a:blip r:embed="rId4"/>
          <a:srcRect/>
          <a:stretch>
            <a:fillRect/>
          </a:stretch>
        </p:blipFill>
        <p:spPr bwMode="auto">
          <a:xfrm>
            <a:off x="5304292" y="3521302"/>
            <a:ext cx="179387" cy="179387"/>
          </a:xfrm>
          <a:prstGeom prst="rect">
            <a:avLst/>
          </a:prstGeom>
          <a:noFill/>
          <a:ln w="9525">
            <a:noFill/>
            <a:miter lim="800000"/>
            <a:headEnd/>
            <a:tailEnd/>
          </a:ln>
        </p:spPr>
      </p:pic>
      <p:pic>
        <p:nvPicPr>
          <p:cNvPr id="31" name="图片 108" descr="6.png"/>
          <p:cNvPicPr>
            <a:picLocks noChangeAspect="1" noChangeArrowheads="1"/>
          </p:cNvPicPr>
          <p:nvPr/>
        </p:nvPicPr>
        <p:blipFill>
          <a:blip r:embed="rId4"/>
          <a:srcRect/>
          <a:stretch>
            <a:fillRect/>
          </a:stretch>
        </p:blipFill>
        <p:spPr bwMode="auto">
          <a:xfrm>
            <a:off x="4780417" y="3521302"/>
            <a:ext cx="179387" cy="179387"/>
          </a:xfrm>
          <a:prstGeom prst="rect">
            <a:avLst/>
          </a:prstGeom>
          <a:noFill/>
          <a:ln w="9525">
            <a:noFill/>
            <a:miter lim="800000"/>
            <a:headEnd/>
            <a:tailEnd/>
          </a:ln>
        </p:spPr>
      </p:pic>
      <p:pic>
        <p:nvPicPr>
          <p:cNvPr id="32" name="图片 109" descr="6.png"/>
          <p:cNvPicPr>
            <a:picLocks noChangeAspect="1" noChangeArrowheads="1"/>
          </p:cNvPicPr>
          <p:nvPr/>
        </p:nvPicPr>
        <p:blipFill>
          <a:blip r:embed="rId4"/>
          <a:srcRect/>
          <a:stretch>
            <a:fillRect/>
          </a:stretch>
        </p:blipFill>
        <p:spPr bwMode="auto">
          <a:xfrm>
            <a:off x="4537529" y="3753077"/>
            <a:ext cx="179388" cy="179387"/>
          </a:xfrm>
          <a:prstGeom prst="rect">
            <a:avLst/>
          </a:prstGeom>
          <a:noFill/>
          <a:ln w="9525">
            <a:noFill/>
            <a:miter lim="800000"/>
            <a:headEnd/>
            <a:tailEnd/>
          </a:ln>
        </p:spPr>
      </p:pic>
      <p:pic>
        <p:nvPicPr>
          <p:cNvPr id="33" name="图片 110" descr="6.png"/>
          <p:cNvPicPr>
            <a:picLocks noChangeAspect="1" noChangeArrowheads="1"/>
          </p:cNvPicPr>
          <p:nvPr/>
        </p:nvPicPr>
        <p:blipFill>
          <a:blip r:embed="rId4"/>
          <a:srcRect/>
          <a:stretch>
            <a:fillRect/>
          </a:stretch>
        </p:blipFill>
        <p:spPr bwMode="auto">
          <a:xfrm>
            <a:off x="4305754" y="3811814"/>
            <a:ext cx="179388" cy="179388"/>
          </a:xfrm>
          <a:prstGeom prst="rect">
            <a:avLst/>
          </a:prstGeom>
          <a:noFill/>
          <a:ln w="9525">
            <a:noFill/>
            <a:miter lim="800000"/>
            <a:headEnd/>
            <a:tailEnd/>
          </a:ln>
        </p:spPr>
      </p:pic>
      <p:pic>
        <p:nvPicPr>
          <p:cNvPr id="34" name="图片 111" descr="6.png"/>
          <p:cNvPicPr>
            <a:picLocks noChangeAspect="1" noChangeArrowheads="1"/>
          </p:cNvPicPr>
          <p:nvPr/>
        </p:nvPicPr>
        <p:blipFill>
          <a:blip r:embed="rId4"/>
          <a:srcRect/>
          <a:stretch>
            <a:fillRect/>
          </a:stretch>
        </p:blipFill>
        <p:spPr bwMode="auto">
          <a:xfrm>
            <a:off x="4015242" y="3811814"/>
            <a:ext cx="179387" cy="179388"/>
          </a:xfrm>
          <a:prstGeom prst="rect">
            <a:avLst/>
          </a:prstGeom>
          <a:noFill/>
          <a:ln w="9525">
            <a:noFill/>
            <a:miter lim="800000"/>
            <a:headEnd/>
            <a:tailEnd/>
          </a:ln>
        </p:spPr>
      </p:pic>
      <p:pic>
        <p:nvPicPr>
          <p:cNvPr id="35" name="图片 112" descr="6.png"/>
          <p:cNvPicPr>
            <a:picLocks noChangeAspect="1" noChangeArrowheads="1"/>
          </p:cNvPicPr>
          <p:nvPr/>
        </p:nvPicPr>
        <p:blipFill>
          <a:blip r:embed="rId4"/>
          <a:srcRect/>
          <a:stretch>
            <a:fillRect/>
          </a:stretch>
        </p:blipFill>
        <p:spPr bwMode="auto">
          <a:xfrm>
            <a:off x="3777117" y="3708627"/>
            <a:ext cx="179387" cy="179387"/>
          </a:xfrm>
          <a:prstGeom prst="rect">
            <a:avLst/>
          </a:prstGeom>
          <a:noFill/>
          <a:ln w="9525">
            <a:noFill/>
            <a:miter lim="800000"/>
            <a:headEnd/>
            <a:tailEnd/>
          </a:ln>
        </p:spPr>
      </p:pic>
      <p:pic>
        <p:nvPicPr>
          <p:cNvPr id="36" name="图片 113" descr="6.png"/>
          <p:cNvPicPr>
            <a:picLocks noChangeAspect="1" noChangeArrowheads="1"/>
          </p:cNvPicPr>
          <p:nvPr/>
        </p:nvPicPr>
        <p:blipFill>
          <a:blip r:embed="rId4"/>
          <a:srcRect/>
          <a:stretch>
            <a:fillRect/>
          </a:stretch>
        </p:blipFill>
        <p:spPr bwMode="auto">
          <a:xfrm>
            <a:off x="4067629" y="3302227"/>
            <a:ext cx="179388" cy="179387"/>
          </a:xfrm>
          <a:prstGeom prst="rect">
            <a:avLst/>
          </a:prstGeom>
          <a:noFill/>
          <a:ln w="9525">
            <a:noFill/>
            <a:miter lim="800000"/>
            <a:headEnd/>
            <a:tailEnd/>
          </a:ln>
        </p:spPr>
      </p:pic>
      <p:pic>
        <p:nvPicPr>
          <p:cNvPr id="37" name="图片 114" descr="6.png"/>
          <p:cNvPicPr>
            <a:picLocks noChangeAspect="1" noChangeArrowheads="1"/>
          </p:cNvPicPr>
          <p:nvPr/>
        </p:nvPicPr>
        <p:blipFill>
          <a:blip r:embed="rId4"/>
          <a:srcRect/>
          <a:stretch>
            <a:fillRect/>
          </a:stretch>
        </p:blipFill>
        <p:spPr bwMode="auto">
          <a:xfrm>
            <a:off x="4305754" y="3172052"/>
            <a:ext cx="179388" cy="179387"/>
          </a:xfrm>
          <a:prstGeom prst="rect">
            <a:avLst/>
          </a:prstGeom>
          <a:noFill/>
          <a:ln w="9525">
            <a:noFill/>
            <a:miter lim="800000"/>
            <a:headEnd/>
            <a:tailEnd/>
          </a:ln>
        </p:spPr>
      </p:pic>
      <p:pic>
        <p:nvPicPr>
          <p:cNvPr id="38" name="图片 115" descr="6.png"/>
          <p:cNvPicPr>
            <a:picLocks noChangeAspect="1" noChangeArrowheads="1"/>
          </p:cNvPicPr>
          <p:nvPr/>
        </p:nvPicPr>
        <p:blipFill>
          <a:blip r:embed="rId4"/>
          <a:srcRect/>
          <a:stretch>
            <a:fillRect/>
          </a:stretch>
        </p:blipFill>
        <p:spPr bwMode="auto">
          <a:xfrm>
            <a:off x="4480379" y="3287939"/>
            <a:ext cx="179388" cy="179388"/>
          </a:xfrm>
          <a:prstGeom prst="rect">
            <a:avLst/>
          </a:prstGeom>
          <a:noFill/>
          <a:ln w="9525">
            <a:noFill/>
            <a:miter lim="800000"/>
            <a:headEnd/>
            <a:tailEnd/>
          </a:ln>
        </p:spPr>
      </p:pic>
      <p:pic>
        <p:nvPicPr>
          <p:cNvPr id="39" name="图片 116" descr="6.png"/>
          <p:cNvPicPr>
            <a:picLocks noChangeAspect="1" noChangeArrowheads="1"/>
          </p:cNvPicPr>
          <p:nvPr/>
        </p:nvPicPr>
        <p:blipFill>
          <a:blip r:embed="rId4"/>
          <a:srcRect/>
          <a:stretch>
            <a:fillRect/>
          </a:stretch>
        </p:blipFill>
        <p:spPr bwMode="auto">
          <a:xfrm>
            <a:off x="4548642" y="3868964"/>
            <a:ext cx="179387" cy="179388"/>
          </a:xfrm>
          <a:prstGeom prst="rect">
            <a:avLst/>
          </a:prstGeom>
          <a:noFill/>
          <a:ln w="9525">
            <a:noFill/>
            <a:miter lim="800000"/>
            <a:headEnd/>
            <a:tailEnd/>
          </a:ln>
        </p:spPr>
      </p:pic>
      <p:pic>
        <p:nvPicPr>
          <p:cNvPr id="40" name="图片 117" descr="6.png"/>
          <p:cNvPicPr>
            <a:picLocks noChangeAspect="1" noChangeArrowheads="1"/>
          </p:cNvPicPr>
          <p:nvPr/>
        </p:nvPicPr>
        <p:blipFill>
          <a:blip r:embed="rId4"/>
          <a:srcRect/>
          <a:stretch>
            <a:fillRect/>
          </a:stretch>
        </p:blipFill>
        <p:spPr bwMode="auto">
          <a:xfrm>
            <a:off x="4010479" y="3883252"/>
            <a:ext cx="179388" cy="179387"/>
          </a:xfrm>
          <a:prstGeom prst="rect">
            <a:avLst/>
          </a:prstGeom>
          <a:noFill/>
          <a:ln w="9525">
            <a:noFill/>
            <a:miter lim="800000"/>
            <a:headEnd/>
            <a:tailEnd/>
          </a:ln>
        </p:spPr>
      </p:pic>
      <p:pic>
        <p:nvPicPr>
          <p:cNvPr id="41" name="图片 118" descr="6.png"/>
          <p:cNvPicPr>
            <a:picLocks noChangeAspect="1" noChangeArrowheads="1"/>
          </p:cNvPicPr>
          <p:nvPr/>
        </p:nvPicPr>
        <p:blipFill>
          <a:blip r:embed="rId4"/>
          <a:srcRect/>
          <a:stretch>
            <a:fillRect/>
          </a:stretch>
        </p:blipFill>
        <p:spPr bwMode="auto">
          <a:xfrm>
            <a:off x="3835854" y="3592739"/>
            <a:ext cx="179388" cy="179388"/>
          </a:xfrm>
          <a:prstGeom prst="rect">
            <a:avLst/>
          </a:prstGeom>
          <a:noFill/>
          <a:ln w="9525">
            <a:noFill/>
            <a:miter lim="800000"/>
            <a:headEnd/>
            <a:tailEnd/>
          </a:ln>
        </p:spPr>
      </p:pic>
      <p:pic>
        <p:nvPicPr>
          <p:cNvPr id="42" name="图片 119" descr="6.png"/>
          <p:cNvPicPr>
            <a:picLocks noChangeAspect="1" noChangeArrowheads="1"/>
          </p:cNvPicPr>
          <p:nvPr/>
        </p:nvPicPr>
        <p:blipFill>
          <a:blip r:embed="rId4"/>
          <a:srcRect/>
          <a:stretch>
            <a:fillRect/>
          </a:stretch>
        </p:blipFill>
        <p:spPr bwMode="auto">
          <a:xfrm>
            <a:off x="3661229" y="3592739"/>
            <a:ext cx="179388" cy="179388"/>
          </a:xfrm>
          <a:prstGeom prst="rect">
            <a:avLst/>
          </a:prstGeom>
          <a:noFill/>
          <a:ln w="9525">
            <a:noFill/>
            <a:miter lim="800000"/>
            <a:headEnd/>
            <a:tailEnd/>
          </a:ln>
        </p:spPr>
      </p:pic>
      <p:pic>
        <p:nvPicPr>
          <p:cNvPr id="43" name="图片 120" descr="6.png"/>
          <p:cNvPicPr>
            <a:picLocks noChangeAspect="1" noChangeArrowheads="1"/>
          </p:cNvPicPr>
          <p:nvPr/>
        </p:nvPicPr>
        <p:blipFill>
          <a:blip r:embed="rId4"/>
          <a:srcRect/>
          <a:stretch>
            <a:fillRect/>
          </a:stretch>
        </p:blipFill>
        <p:spPr bwMode="auto">
          <a:xfrm>
            <a:off x="3891417" y="3764189"/>
            <a:ext cx="182562" cy="182563"/>
          </a:xfrm>
          <a:prstGeom prst="rect">
            <a:avLst/>
          </a:prstGeom>
          <a:noFill/>
          <a:ln w="9525">
            <a:noFill/>
            <a:miter lim="800000"/>
            <a:headEnd/>
            <a:tailEnd/>
          </a:ln>
        </p:spPr>
      </p:pic>
      <p:pic>
        <p:nvPicPr>
          <p:cNvPr id="44" name="图片 121" descr="6.png"/>
          <p:cNvPicPr>
            <a:picLocks noChangeAspect="1" noChangeArrowheads="1"/>
          </p:cNvPicPr>
          <p:nvPr/>
        </p:nvPicPr>
        <p:blipFill>
          <a:blip r:embed="rId4"/>
          <a:srcRect/>
          <a:stretch>
            <a:fillRect/>
          </a:stretch>
        </p:blipFill>
        <p:spPr bwMode="auto">
          <a:xfrm>
            <a:off x="3951742" y="3473677"/>
            <a:ext cx="179387" cy="182562"/>
          </a:xfrm>
          <a:prstGeom prst="rect">
            <a:avLst/>
          </a:prstGeom>
          <a:noFill/>
          <a:ln w="9525">
            <a:noFill/>
            <a:miter lim="800000"/>
            <a:headEnd/>
            <a:tailEnd/>
          </a:ln>
        </p:spPr>
      </p:pic>
      <p:pic>
        <p:nvPicPr>
          <p:cNvPr id="45" name="图片 122" descr="6.png"/>
          <p:cNvPicPr>
            <a:picLocks noChangeAspect="1" noChangeArrowheads="1"/>
          </p:cNvPicPr>
          <p:nvPr/>
        </p:nvPicPr>
        <p:blipFill>
          <a:blip r:embed="rId3"/>
          <a:srcRect/>
          <a:stretch>
            <a:fillRect/>
          </a:stretch>
        </p:blipFill>
        <p:spPr bwMode="auto">
          <a:xfrm>
            <a:off x="4054929" y="3505427"/>
            <a:ext cx="271463" cy="268287"/>
          </a:xfrm>
          <a:prstGeom prst="rect">
            <a:avLst/>
          </a:prstGeom>
          <a:noFill/>
          <a:ln w="9525">
            <a:noFill/>
            <a:miter lim="800000"/>
            <a:headEnd/>
            <a:tailEnd/>
          </a:ln>
        </p:spPr>
      </p:pic>
      <p:pic>
        <p:nvPicPr>
          <p:cNvPr id="46" name="图片 123" descr="6.png"/>
          <p:cNvPicPr>
            <a:picLocks noChangeAspect="1" noChangeArrowheads="1"/>
          </p:cNvPicPr>
          <p:nvPr/>
        </p:nvPicPr>
        <p:blipFill>
          <a:blip r:embed="rId2"/>
          <a:srcRect/>
          <a:stretch>
            <a:fillRect/>
          </a:stretch>
        </p:blipFill>
        <p:spPr bwMode="auto">
          <a:xfrm>
            <a:off x="4039054" y="3603852"/>
            <a:ext cx="363538" cy="360362"/>
          </a:xfrm>
          <a:prstGeom prst="rect">
            <a:avLst/>
          </a:prstGeom>
          <a:noFill/>
          <a:ln w="9525">
            <a:noFill/>
            <a:miter lim="800000"/>
            <a:headEnd/>
            <a:tailEnd/>
          </a:ln>
        </p:spPr>
      </p:pic>
      <p:pic>
        <p:nvPicPr>
          <p:cNvPr id="47" name="图片 124" descr="6.png"/>
          <p:cNvPicPr>
            <a:picLocks noChangeAspect="1" noChangeArrowheads="1"/>
          </p:cNvPicPr>
          <p:nvPr/>
        </p:nvPicPr>
        <p:blipFill>
          <a:blip r:embed="rId3"/>
          <a:srcRect/>
          <a:stretch>
            <a:fillRect/>
          </a:stretch>
        </p:blipFill>
        <p:spPr bwMode="auto">
          <a:xfrm>
            <a:off x="4054929" y="3329214"/>
            <a:ext cx="271463" cy="271463"/>
          </a:xfrm>
          <a:prstGeom prst="rect">
            <a:avLst/>
          </a:prstGeom>
          <a:noFill/>
          <a:ln w="9525">
            <a:noFill/>
            <a:miter lim="800000"/>
            <a:headEnd/>
            <a:tailEnd/>
          </a:ln>
        </p:spPr>
      </p:pic>
      <p:pic>
        <p:nvPicPr>
          <p:cNvPr id="48" name="图片 125" descr="6.png"/>
          <p:cNvPicPr>
            <a:picLocks noChangeAspect="1" noChangeArrowheads="1"/>
          </p:cNvPicPr>
          <p:nvPr/>
        </p:nvPicPr>
        <p:blipFill>
          <a:blip r:embed="rId2"/>
          <a:srcRect/>
          <a:stretch>
            <a:fillRect/>
          </a:stretch>
        </p:blipFill>
        <p:spPr bwMode="auto">
          <a:xfrm>
            <a:off x="3658054" y="3194277"/>
            <a:ext cx="360363" cy="360362"/>
          </a:xfrm>
          <a:prstGeom prst="rect">
            <a:avLst/>
          </a:prstGeom>
          <a:noFill/>
          <a:ln w="9525">
            <a:noFill/>
            <a:miter lim="800000"/>
            <a:headEnd/>
            <a:tailEnd/>
          </a:ln>
        </p:spPr>
      </p:pic>
      <p:pic>
        <p:nvPicPr>
          <p:cNvPr id="49" name="图片 126" descr="6.png"/>
          <p:cNvPicPr>
            <a:picLocks noChangeAspect="1" noChangeArrowheads="1"/>
          </p:cNvPicPr>
          <p:nvPr/>
        </p:nvPicPr>
        <p:blipFill>
          <a:blip r:embed="rId3"/>
          <a:srcRect/>
          <a:stretch>
            <a:fillRect/>
          </a:stretch>
        </p:blipFill>
        <p:spPr bwMode="auto">
          <a:xfrm>
            <a:off x="4694692" y="3386364"/>
            <a:ext cx="271462" cy="271463"/>
          </a:xfrm>
          <a:prstGeom prst="rect">
            <a:avLst/>
          </a:prstGeom>
          <a:noFill/>
          <a:ln w="9525">
            <a:noFill/>
            <a:miter lim="800000"/>
            <a:headEnd/>
            <a:tailEnd/>
          </a:ln>
        </p:spPr>
      </p:pic>
      <p:pic>
        <p:nvPicPr>
          <p:cNvPr id="50" name="图片 127" descr="6.png"/>
          <p:cNvPicPr>
            <a:picLocks noChangeAspect="1" noChangeArrowheads="1"/>
          </p:cNvPicPr>
          <p:nvPr/>
        </p:nvPicPr>
        <p:blipFill>
          <a:blip r:embed="rId2"/>
          <a:srcRect/>
          <a:stretch>
            <a:fillRect/>
          </a:stretch>
        </p:blipFill>
        <p:spPr bwMode="auto">
          <a:xfrm>
            <a:off x="4678817" y="3487964"/>
            <a:ext cx="360362" cy="360363"/>
          </a:xfrm>
          <a:prstGeom prst="rect">
            <a:avLst/>
          </a:prstGeom>
          <a:noFill/>
          <a:ln w="9525">
            <a:noFill/>
            <a:miter lim="800000"/>
            <a:headEnd/>
            <a:tailEnd/>
          </a:ln>
        </p:spPr>
      </p:pic>
      <p:pic>
        <p:nvPicPr>
          <p:cNvPr id="51" name="图片 128" descr="6.png"/>
          <p:cNvPicPr>
            <a:picLocks noChangeAspect="1" noChangeArrowheads="1"/>
          </p:cNvPicPr>
          <p:nvPr/>
        </p:nvPicPr>
        <p:blipFill>
          <a:blip r:embed="rId2"/>
          <a:srcRect/>
          <a:stretch>
            <a:fillRect/>
          </a:stretch>
        </p:blipFill>
        <p:spPr bwMode="auto">
          <a:xfrm>
            <a:off x="4688342" y="3429227"/>
            <a:ext cx="363537" cy="360362"/>
          </a:xfrm>
          <a:prstGeom prst="rect">
            <a:avLst/>
          </a:prstGeom>
          <a:noFill/>
          <a:ln w="9525">
            <a:noFill/>
            <a:miter lim="800000"/>
            <a:headEnd/>
            <a:tailEnd/>
          </a:ln>
        </p:spPr>
      </p:pic>
      <p:pic>
        <p:nvPicPr>
          <p:cNvPr id="52" name="图片 129" descr="6.png"/>
          <p:cNvPicPr>
            <a:picLocks noChangeAspect="1" noChangeArrowheads="1"/>
          </p:cNvPicPr>
          <p:nvPr/>
        </p:nvPicPr>
        <p:blipFill>
          <a:blip r:embed="rId3"/>
          <a:srcRect/>
          <a:stretch>
            <a:fillRect/>
          </a:stretch>
        </p:blipFill>
        <p:spPr bwMode="auto">
          <a:xfrm>
            <a:off x="5343979" y="3386364"/>
            <a:ext cx="271463" cy="271463"/>
          </a:xfrm>
          <a:prstGeom prst="rect">
            <a:avLst/>
          </a:prstGeom>
          <a:noFill/>
          <a:ln w="9525">
            <a:noFill/>
            <a:miter lim="800000"/>
            <a:headEnd/>
            <a:tailEnd/>
          </a:ln>
        </p:spPr>
      </p:pic>
      <p:pic>
        <p:nvPicPr>
          <p:cNvPr id="53" name="图片 130" descr="6.png"/>
          <p:cNvPicPr>
            <a:picLocks noChangeAspect="1" noChangeArrowheads="1"/>
          </p:cNvPicPr>
          <p:nvPr/>
        </p:nvPicPr>
        <p:blipFill>
          <a:blip r:embed="rId2"/>
          <a:srcRect/>
          <a:stretch>
            <a:fillRect/>
          </a:stretch>
        </p:blipFill>
        <p:spPr bwMode="auto">
          <a:xfrm>
            <a:off x="5328104" y="3487964"/>
            <a:ext cx="363538" cy="360363"/>
          </a:xfrm>
          <a:prstGeom prst="rect">
            <a:avLst/>
          </a:prstGeom>
          <a:noFill/>
          <a:ln w="9525">
            <a:noFill/>
            <a:miter lim="800000"/>
            <a:headEnd/>
            <a:tailEnd/>
          </a:ln>
        </p:spPr>
      </p:pic>
      <p:pic>
        <p:nvPicPr>
          <p:cNvPr id="54" name="图片 131" descr="6.png"/>
          <p:cNvPicPr>
            <a:picLocks noChangeAspect="1" noChangeArrowheads="1"/>
          </p:cNvPicPr>
          <p:nvPr/>
        </p:nvPicPr>
        <p:blipFill>
          <a:blip r:embed="rId2"/>
          <a:srcRect/>
          <a:stretch>
            <a:fillRect/>
          </a:stretch>
        </p:blipFill>
        <p:spPr bwMode="auto">
          <a:xfrm>
            <a:off x="4443867" y="3337152"/>
            <a:ext cx="360362" cy="360362"/>
          </a:xfrm>
          <a:prstGeom prst="rect">
            <a:avLst/>
          </a:prstGeom>
          <a:noFill/>
          <a:ln w="9525">
            <a:noFill/>
            <a:miter lim="800000"/>
            <a:headEnd/>
            <a:tailEnd/>
          </a:ln>
        </p:spPr>
      </p:pic>
      <p:pic>
        <p:nvPicPr>
          <p:cNvPr id="55" name="图片 132" descr="6.png"/>
          <p:cNvPicPr>
            <a:picLocks noChangeAspect="1" noChangeArrowheads="1"/>
          </p:cNvPicPr>
          <p:nvPr/>
        </p:nvPicPr>
        <p:blipFill>
          <a:blip r:embed="rId3"/>
          <a:srcRect/>
          <a:stretch>
            <a:fillRect/>
          </a:stretch>
        </p:blipFill>
        <p:spPr bwMode="auto">
          <a:xfrm>
            <a:off x="5053467" y="3329214"/>
            <a:ext cx="271462" cy="271463"/>
          </a:xfrm>
          <a:prstGeom prst="rect">
            <a:avLst/>
          </a:prstGeom>
          <a:noFill/>
          <a:ln w="9525">
            <a:noFill/>
            <a:miter lim="800000"/>
            <a:headEnd/>
            <a:tailEnd/>
          </a:ln>
        </p:spPr>
      </p:pic>
      <p:pic>
        <p:nvPicPr>
          <p:cNvPr id="56" name="图片 133" descr="6.png"/>
          <p:cNvPicPr>
            <a:picLocks noChangeAspect="1" noChangeArrowheads="1"/>
          </p:cNvPicPr>
          <p:nvPr/>
        </p:nvPicPr>
        <p:blipFill>
          <a:blip r:embed="rId2"/>
          <a:srcRect/>
          <a:stretch>
            <a:fillRect/>
          </a:stretch>
        </p:blipFill>
        <p:spPr bwMode="auto">
          <a:xfrm>
            <a:off x="5037592" y="3429227"/>
            <a:ext cx="363537" cy="360362"/>
          </a:xfrm>
          <a:prstGeom prst="rect">
            <a:avLst/>
          </a:prstGeom>
          <a:noFill/>
          <a:ln w="9525">
            <a:noFill/>
            <a:miter lim="800000"/>
            <a:headEnd/>
            <a:tailEnd/>
          </a:ln>
        </p:spPr>
      </p:pic>
      <p:pic>
        <p:nvPicPr>
          <p:cNvPr id="57" name="图片 134" descr="6.png"/>
          <p:cNvPicPr>
            <a:picLocks noChangeAspect="1" noChangeArrowheads="1"/>
          </p:cNvPicPr>
          <p:nvPr/>
        </p:nvPicPr>
        <p:blipFill>
          <a:blip r:embed="rId2"/>
          <a:srcRect/>
          <a:stretch>
            <a:fillRect/>
          </a:stretch>
        </p:blipFill>
        <p:spPr bwMode="auto">
          <a:xfrm>
            <a:off x="3872367" y="3408589"/>
            <a:ext cx="360362" cy="360363"/>
          </a:xfrm>
          <a:prstGeom prst="rect">
            <a:avLst/>
          </a:prstGeom>
          <a:noFill/>
          <a:ln w="9525">
            <a:noFill/>
            <a:miter lim="800000"/>
            <a:headEnd/>
            <a:tailEnd/>
          </a:ln>
        </p:spPr>
      </p:pic>
      <p:pic>
        <p:nvPicPr>
          <p:cNvPr id="58" name="图片 135" descr="6.png"/>
          <p:cNvPicPr>
            <a:picLocks noChangeAspect="1" noChangeArrowheads="1"/>
          </p:cNvPicPr>
          <p:nvPr/>
        </p:nvPicPr>
        <p:blipFill>
          <a:blip r:embed="rId3"/>
          <a:srcRect/>
          <a:stretch>
            <a:fillRect/>
          </a:stretch>
        </p:blipFill>
        <p:spPr bwMode="auto">
          <a:xfrm>
            <a:off x="3321504" y="3432402"/>
            <a:ext cx="271463" cy="271462"/>
          </a:xfrm>
          <a:prstGeom prst="rect">
            <a:avLst/>
          </a:prstGeom>
          <a:noFill/>
          <a:ln w="9525">
            <a:noFill/>
            <a:miter lim="800000"/>
            <a:headEnd/>
            <a:tailEnd/>
          </a:ln>
        </p:spPr>
      </p:pic>
      <p:pic>
        <p:nvPicPr>
          <p:cNvPr id="59" name="图片 136" descr="6.png"/>
          <p:cNvPicPr>
            <a:picLocks noChangeAspect="1" noChangeArrowheads="1"/>
          </p:cNvPicPr>
          <p:nvPr/>
        </p:nvPicPr>
        <p:blipFill>
          <a:blip r:embed="rId2"/>
          <a:srcRect/>
          <a:stretch>
            <a:fillRect/>
          </a:stretch>
        </p:blipFill>
        <p:spPr bwMode="auto">
          <a:xfrm>
            <a:off x="3157992" y="3534002"/>
            <a:ext cx="360362" cy="360362"/>
          </a:xfrm>
          <a:prstGeom prst="rect">
            <a:avLst/>
          </a:prstGeom>
          <a:noFill/>
          <a:ln w="9525">
            <a:noFill/>
            <a:miter lim="800000"/>
            <a:headEnd/>
            <a:tailEnd/>
          </a:ln>
        </p:spPr>
      </p:pic>
      <p:pic>
        <p:nvPicPr>
          <p:cNvPr id="60" name="图片 137" descr="6.png"/>
          <p:cNvPicPr>
            <a:picLocks noChangeAspect="1" noChangeArrowheads="1"/>
          </p:cNvPicPr>
          <p:nvPr/>
        </p:nvPicPr>
        <p:blipFill>
          <a:blip r:embed="rId3"/>
          <a:srcRect/>
          <a:stretch>
            <a:fillRect/>
          </a:stretch>
        </p:blipFill>
        <p:spPr bwMode="auto">
          <a:xfrm>
            <a:off x="3464379" y="3260952"/>
            <a:ext cx="271463" cy="268287"/>
          </a:xfrm>
          <a:prstGeom prst="rect">
            <a:avLst/>
          </a:prstGeom>
          <a:noFill/>
          <a:ln w="9525">
            <a:noFill/>
            <a:miter lim="800000"/>
            <a:headEnd/>
            <a:tailEnd/>
          </a:ln>
        </p:spPr>
      </p:pic>
      <p:pic>
        <p:nvPicPr>
          <p:cNvPr id="61" name="图片 138" descr="6.png"/>
          <p:cNvPicPr>
            <a:picLocks noChangeAspect="1" noChangeArrowheads="1"/>
          </p:cNvPicPr>
          <p:nvPr/>
        </p:nvPicPr>
        <p:blipFill>
          <a:blip r:embed="rId2"/>
          <a:srcRect/>
          <a:stretch>
            <a:fillRect/>
          </a:stretch>
        </p:blipFill>
        <p:spPr bwMode="auto">
          <a:xfrm>
            <a:off x="3448504" y="3359377"/>
            <a:ext cx="360363" cy="360362"/>
          </a:xfrm>
          <a:prstGeom prst="rect">
            <a:avLst/>
          </a:prstGeom>
          <a:noFill/>
          <a:ln w="9525">
            <a:noFill/>
            <a:miter lim="800000"/>
            <a:headEnd/>
            <a:tailEnd/>
          </a:ln>
        </p:spPr>
      </p:pic>
      <p:pic>
        <p:nvPicPr>
          <p:cNvPr id="62" name="图片 139" descr="6.png"/>
          <p:cNvPicPr>
            <a:picLocks noChangeAspect="1" noChangeArrowheads="1"/>
          </p:cNvPicPr>
          <p:nvPr/>
        </p:nvPicPr>
        <p:blipFill>
          <a:blip r:embed="rId2"/>
          <a:srcRect/>
          <a:stretch>
            <a:fillRect/>
          </a:stretch>
        </p:blipFill>
        <p:spPr bwMode="auto">
          <a:xfrm>
            <a:off x="2643174" y="2928934"/>
            <a:ext cx="1111250" cy="1111250"/>
          </a:xfrm>
          <a:prstGeom prst="rect">
            <a:avLst/>
          </a:prstGeom>
          <a:noFill/>
          <a:ln w="9525">
            <a:noFill/>
            <a:miter lim="800000"/>
            <a:headEnd/>
            <a:tailEnd/>
          </a:ln>
        </p:spPr>
      </p:pic>
      <p:pic>
        <p:nvPicPr>
          <p:cNvPr id="63" name="图片 140" descr="6.png"/>
          <p:cNvPicPr>
            <a:picLocks noChangeAspect="1" noChangeArrowheads="1"/>
          </p:cNvPicPr>
          <p:nvPr/>
        </p:nvPicPr>
        <p:blipFill>
          <a:blip r:embed="rId2"/>
          <a:srcRect/>
          <a:stretch>
            <a:fillRect/>
          </a:stretch>
        </p:blipFill>
        <p:spPr bwMode="auto">
          <a:xfrm>
            <a:off x="4857752" y="2928934"/>
            <a:ext cx="1111250" cy="1111250"/>
          </a:xfrm>
          <a:prstGeom prst="rect">
            <a:avLst/>
          </a:prstGeom>
          <a:noFill/>
          <a:ln w="9525">
            <a:noFill/>
            <a:miter lim="800000"/>
            <a:headEnd/>
            <a:tailEnd/>
          </a:ln>
        </p:spPr>
      </p:pic>
      <p:pic>
        <p:nvPicPr>
          <p:cNvPr id="64" name="图片 142" descr="6.png"/>
          <p:cNvPicPr>
            <a:picLocks noChangeAspect="1" noChangeArrowheads="1"/>
          </p:cNvPicPr>
          <p:nvPr/>
        </p:nvPicPr>
        <p:blipFill>
          <a:blip r:embed="rId2"/>
          <a:srcRect/>
          <a:stretch>
            <a:fillRect/>
          </a:stretch>
        </p:blipFill>
        <p:spPr bwMode="auto">
          <a:xfrm>
            <a:off x="3714744" y="3071810"/>
            <a:ext cx="1111250" cy="1111250"/>
          </a:xfrm>
          <a:prstGeom prst="rect">
            <a:avLst/>
          </a:prstGeom>
          <a:noFill/>
          <a:ln w="9525">
            <a:noFill/>
            <a:miter lim="800000"/>
            <a:headEnd/>
            <a:tailEnd/>
          </a:ln>
        </p:spPr>
      </p:pic>
      <p:pic>
        <p:nvPicPr>
          <p:cNvPr id="65" name="图片 143" descr="6.png"/>
          <p:cNvPicPr>
            <a:picLocks noChangeAspect="1" noChangeArrowheads="1"/>
          </p:cNvPicPr>
          <p:nvPr/>
        </p:nvPicPr>
        <p:blipFill>
          <a:blip r:embed="rId2"/>
          <a:srcRect/>
          <a:stretch>
            <a:fillRect/>
          </a:stretch>
        </p:blipFill>
        <p:spPr bwMode="auto">
          <a:xfrm>
            <a:off x="6000760" y="3286124"/>
            <a:ext cx="1111250" cy="1111250"/>
          </a:xfrm>
          <a:prstGeom prst="rect">
            <a:avLst/>
          </a:prstGeom>
          <a:noFill/>
          <a:ln w="9525">
            <a:noFill/>
            <a:miter lim="800000"/>
            <a:headEnd/>
            <a:tailEnd/>
          </a:ln>
        </p:spPr>
      </p:pic>
      <p:pic>
        <p:nvPicPr>
          <p:cNvPr id="66" name="图片 144" descr="6.png"/>
          <p:cNvPicPr>
            <a:picLocks noChangeAspect="1" noChangeArrowheads="1"/>
          </p:cNvPicPr>
          <p:nvPr/>
        </p:nvPicPr>
        <p:blipFill>
          <a:blip r:embed="rId2"/>
          <a:srcRect/>
          <a:stretch>
            <a:fillRect/>
          </a:stretch>
        </p:blipFill>
        <p:spPr bwMode="auto">
          <a:xfrm>
            <a:off x="5429256" y="3071810"/>
            <a:ext cx="1111250" cy="1111250"/>
          </a:xfrm>
          <a:prstGeom prst="rect">
            <a:avLst/>
          </a:prstGeom>
          <a:noFill/>
          <a:ln w="9525">
            <a:noFill/>
            <a:miter lim="800000"/>
            <a:headEnd/>
            <a:tailEnd/>
          </a:ln>
        </p:spPr>
      </p:pic>
      <p:pic>
        <p:nvPicPr>
          <p:cNvPr id="67" name="图片 145" descr="6.png"/>
          <p:cNvPicPr>
            <a:picLocks noChangeAspect="1" noChangeArrowheads="1"/>
          </p:cNvPicPr>
          <p:nvPr/>
        </p:nvPicPr>
        <p:blipFill>
          <a:blip r:embed="rId2"/>
          <a:srcRect/>
          <a:stretch>
            <a:fillRect/>
          </a:stretch>
        </p:blipFill>
        <p:spPr bwMode="auto">
          <a:xfrm>
            <a:off x="2000232" y="2928934"/>
            <a:ext cx="1111250" cy="1111250"/>
          </a:xfrm>
          <a:prstGeom prst="rect">
            <a:avLst/>
          </a:prstGeom>
          <a:noFill/>
          <a:ln w="9525">
            <a:noFill/>
            <a:miter lim="800000"/>
            <a:headEnd/>
            <a:tailEnd/>
          </a:ln>
        </p:spPr>
      </p:pic>
      <p:pic>
        <p:nvPicPr>
          <p:cNvPr id="68" name="图片 146" descr="6.png"/>
          <p:cNvPicPr>
            <a:picLocks noChangeAspect="1" noChangeArrowheads="1"/>
          </p:cNvPicPr>
          <p:nvPr/>
        </p:nvPicPr>
        <p:blipFill>
          <a:blip r:embed="rId2"/>
          <a:srcRect/>
          <a:stretch>
            <a:fillRect/>
          </a:stretch>
        </p:blipFill>
        <p:spPr bwMode="auto">
          <a:xfrm>
            <a:off x="6286512" y="2786058"/>
            <a:ext cx="1665287" cy="1666875"/>
          </a:xfrm>
          <a:prstGeom prst="rect">
            <a:avLst/>
          </a:prstGeom>
          <a:noFill/>
          <a:ln w="9525">
            <a:noFill/>
            <a:miter lim="800000"/>
            <a:headEnd/>
            <a:tailEnd/>
          </a:ln>
        </p:spPr>
      </p:pic>
      <p:sp>
        <p:nvSpPr>
          <p:cNvPr id="69" name="TextBox 68"/>
          <p:cNvSpPr txBox="1"/>
          <p:nvPr/>
        </p:nvSpPr>
        <p:spPr>
          <a:xfrm>
            <a:off x="928662" y="2571744"/>
            <a:ext cx="7215238" cy="707886"/>
          </a:xfrm>
          <a:prstGeom prst="rect">
            <a:avLst/>
          </a:prstGeom>
          <a:noFill/>
        </p:spPr>
        <p:txBody>
          <a:bodyPr wrap="square" rtlCol="0">
            <a:spAutoFit/>
          </a:bodyPr>
          <a:lstStyle/>
          <a:p>
            <a:pPr algn="ctr"/>
            <a:r>
              <a:rPr lang="en-US" altLang="zh-CN"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III. Organizational guarantee</a:t>
            </a:r>
            <a:endParaRPr lang="zh-CN" altLang="en-US"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 fill="hold"/>
                                        <p:tgtEl>
                                          <p:spTgt spid="6"/>
                                        </p:tgtEl>
                                        <p:attrNameLst>
                                          <p:attrName>ppt_x</p:attrName>
                                        </p:attrNameLst>
                                      </p:cBhvr>
                                      <p:tavLst>
                                        <p:tav tm="0">
                                          <p:val>
                                            <p:strVal val="0-#ppt_w/2"/>
                                          </p:val>
                                        </p:tav>
                                        <p:tav tm="100000">
                                          <p:val>
                                            <p:strVal val="#ppt_x"/>
                                          </p:val>
                                        </p:tav>
                                      </p:tavLst>
                                    </p:anim>
                                    <p:anim calcmode="lin" valueType="num">
                                      <p:cBhvr additive="base">
                                        <p:cTn id="16" dur="3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 fill="hold"/>
                                        <p:tgtEl>
                                          <p:spTgt spid="7"/>
                                        </p:tgtEl>
                                        <p:attrNameLst>
                                          <p:attrName>ppt_x</p:attrName>
                                        </p:attrNameLst>
                                      </p:cBhvr>
                                      <p:tavLst>
                                        <p:tav tm="0">
                                          <p:val>
                                            <p:strVal val="0-#ppt_w/2"/>
                                          </p:val>
                                        </p:tav>
                                        <p:tav tm="100000">
                                          <p:val>
                                            <p:strVal val="#ppt_x"/>
                                          </p:val>
                                        </p:tav>
                                      </p:tavLst>
                                    </p:anim>
                                    <p:anim calcmode="lin" valueType="num">
                                      <p:cBhvr additive="base">
                                        <p:cTn id="20" dur="3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 fill="hold"/>
                                        <p:tgtEl>
                                          <p:spTgt spid="8"/>
                                        </p:tgtEl>
                                        <p:attrNameLst>
                                          <p:attrName>ppt_x</p:attrName>
                                        </p:attrNameLst>
                                      </p:cBhvr>
                                      <p:tavLst>
                                        <p:tav tm="0">
                                          <p:val>
                                            <p:strVal val="0-#ppt_w/2"/>
                                          </p:val>
                                        </p:tav>
                                        <p:tav tm="100000">
                                          <p:val>
                                            <p:strVal val="#ppt_x"/>
                                          </p:val>
                                        </p:tav>
                                      </p:tavLst>
                                    </p:anim>
                                    <p:anim calcmode="lin" valueType="num">
                                      <p:cBhvr additive="base">
                                        <p:cTn id="24" dur="3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300" fill="hold"/>
                                        <p:tgtEl>
                                          <p:spTgt spid="10"/>
                                        </p:tgtEl>
                                        <p:attrNameLst>
                                          <p:attrName>ppt_x</p:attrName>
                                        </p:attrNameLst>
                                      </p:cBhvr>
                                      <p:tavLst>
                                        <p:tav tm="0">
                                          <p:val>
                                            <p:strVal val="0-#ppt_w/2"/>
                                          </p:val>
                                        </p:tav>
                                        <p:tav tm="100000">
                                          <p:val>
                                            <p:strVal val="#ppt_x"/>
                                          </p:val>
                                        </p:tav>
                                      </p:tavLst>
                                    </p:anim>
                                    <p:anim calcmode="lin" valueType="num">
                                      <p:cBhvr additive="base">
                                        <p:cTn id="28" dur="3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300" fill="hold"/>
                                        <p:tgtEl>
                                          <p:spTgt spid="19"/>
                                        </p:tgtEl>
                                        <p:attrNameLst>
                                          <p:attrName>ppt_x</p:attrName>
                                        </p:attrNameLst>
                                      </p:cBhvr>
                                      <p:tavLst>
                                        <p:tav tm="0">
                                          <p:val>
                                            <p:strVal val="0-#ppt_w/2"/>
                                          </p:val>
                                        </p:tav>
                                        <p:tav tm="100000">
                                          <p:val>
                                            <p:strVal val="#ppt_x"/>
                                          </p:val>
                                        </p:tav>
                                      </p:tavLst>
                                    </p:anim>
                                    <p:anim calcmode="lin" valueType="num">
                                      <p:cBhvr additive="base">
                                        <p:cTn id="32" dur="3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4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300" fill="hold"/>
                                        <p:tgtEl>
                                          <p:spTgt spid="20"/>
                                        </p:tgtEl>
                                        <p:attrNameLst>
                                          <p:attrName>ppt_x</p:attrName>
                                        </p:attrNameLst>
                                      </p:cBhvr>
                                      <p:tavLst>
                                        <p:tav tm="0">
                                          <p:val>
                                            <p:strVal val="0-#ppt_w/2"/>
                                          </p:val>
                                        </p:tav>
                                        <p:tav tm="100000">
                                          <p:val>
                                            <p:strVal val="#ppt_x"/>
                                          </p:val>
                                        </p:tav>
                                      </p:tavLst>
                                    </p:anim>
                                    <p:anim calcmode="lin" valueType="num">
                                      <p:cBhvr additive="base">
                                        <p:cTn id="36" dur="3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300" fill="hold"/>
                                        <p:tgtEl>
                                          <p:spTgt spid="21"/>
                                        </p:tgtEl>
                                        <p:attrNameLst>
                                          <p:attrName>ppt_x</p:attrName>
                                        </p:attrNameLst>
                                      </p:cBhvr>
                                      <p:tavLst>
                                        <p:tav tm="0">
                                          <p:val>
                                            <p:strVal val="0-#ppt_w/2"/>
                                          </p:val>
                                        </p:tav>
                                        <p:tav tm="100000">
                                          <p:val>
                                            <p:strVal val="#ppt_x"/>
                                          </p:val>
                                        </p:tav>
                                      </p:tavLst>
                                    </p:anim>
                                    <p:anim calcmode="lin" valueType="num">
                                      <p:cBhvr additive="base">
                                        <p:cTn id="40" dur="3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60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300" fill="hold"/>
                                        <p:tgtEl>
                                          <p:spTgt spid="33"/>
                                        </p:tgtEl>
                                        <p:attrNameLst>
                                          <p:attrName>ppt_x</p:attrName>
                                        </p:attrNameLst>
                                      </p:cBhvr>
                                      <p:tavLst>
                                        <p:tav tm="0">
                                          <p:val>
                                            <p:strVal val="1+#ppt_w/2"/>
                                          </p:val>
                                        </p:tav>
                                        <p:tav tm="100000">
                                          <p:val>
                                            <p:strVal val="#ppt_x"/>
                                          </p:val>
                                        </p:tav>
                                      </p:tavLst>
                                    </p:anim>
                                    <p:anim calcmode="lin" valueType="num">
                                      <p:cBhvr additive="base">
                                        <p:cTn id="44" dur="300" fill="hold"/>
                                        <p:tgtEl>
                                          <p:spTgt spid="3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0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300" fill="hold"/>
                                        <p:tgtEl>
                                          <p:spTgt spid="34"/>
                                        </p:tgtEl>
                                        <p:attrNameLst>
                                          <p:attrName>ppt_x</p:attrName>
                                        </p:attrNameLst>
                                      </p:cBhvr>
                                      <p:tavLst>
                                        <p:tav tm="0">
                                          <p:val>
                                            <p:strVal val="0-#ppt_w/2"/>
                                          </p:val>
                                        </p:tav>
                                        <p:tav tm="100000">
                                          <p:val>
                                            <p:strVal val="#ppt_x"/>
                                          </p:val>
                                        </p:tav>
                                      </p:tavLst>
                                    </p:anim>
                                    <p:anim calcmode="lin" valueType="num">
                                      <p:cBhvr additive="base">
                                        <p:cTn id="48" dur="3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6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300" fill="hold"/>
                                        <p:tgtEl>
                                          <p:spTgt spid="35"/>
                                        </p:tgtEl>
                                        <p:attrNameLst>
                                          <p:attrName>ppt_x</p:attrName>
                                        </p:attrNameLst>
                                      </p:cBhvr>
                                      <p:tavLst>
                                        <p:tav tm="0">
                                          <p:val>
                                            <p:strVal val="0-#ppt_w/2"/>
                                          </p:val>
                                        </p:tav>
                                        <p:tav tm="100000">
                                          <p:val>
                                            <p:strVal val="#ppt_x"/>
                                          </p:val>
                                        </p:tav>
                                      </p:tavLst>
                                    </p:anim>
                                    <p:anim calcmode="lin" valueType="num">
                                      <p:cBhvr additive="base">
                                        <p:cTn id="52" dur="3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300" fill="hold"/>
                                        <p:tgtEl>
                                          <p:spTgt spid="36"/>
                                        </p:tgtEl>
                                        <p:attrNameLst>
                                          <p:attrName>ppt_x</p:attrName>
                                        </p:attrNameLst>
                                      </p:cBhvr>
                                      <p:tavLst>
                                        <p:tav tm="0">
                                          <p:val>
                                            <p:strVal val="0-#ppt_w/2"/>
                                          </p:val>
                                        </p:tav>
                                        <p:tav tm="100000">
                                          <p:val>
                                            <p:strVal val="#ppt_x"/>
                                          </p:val>
                                        </p:tav>
                                      </p:tavLst>
                                    </p:anim>
                                    <p:anim calcmode="lin" valueType="num">
                                      <p:cBhvr additive="base">
                                        <p:cTn id="56" dur="300" fill="hold"/>
                                        <p:tgtEl>
                                          <p:spTgt spid="3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30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300" fill="hold"/>
                                        <p:tgtEl>
                                          <p:spTgt spid="37"/>
                                        </p:tgtEl>
                                        <p:attrNameLst>
                                          <p:attrName>ppt_x</p:attrName>
                                        </p:attrNameLst>
                                      </p:cBhvr>
                                      <p:tavLst>
                                        <p:tav tm="0">
                                          <p:val>
                                            <p:strVal val="1+#ppt_w/2"/>
                                          </p:val>
                                        </p:tav>
                                        <p:tav tm="100000">
                                          <p:val>
                                            <p:strVal val="#ppt_x"/>
                                          </p:val>
                                        </p:tav>
                                      </p:tavLst>
                                    </p:anim>
                                    <p:anim calcmode="lin" valueType="num">
                                      <p:cBhvr additive="base">
                                        <p:cTn id="60" dur="300" fill="hold"/>
                                        <p:tgtEl>
                                          <p:spTgt spid="3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20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300" fill="hold"/>
                                        <p:tgtEl>
                                          <p:spTgt spid="40"/>
                                        </p:tgtEl>
                                        <p:attrNameLst>
                                          <p:attrName>ppt_x</p:attrName>
                                        </p:attrNameLst>
                                      </p:cBhvr>
                                      <p:tavLst>
                                        <p:tav tm="0">
                                          <p:val>
                                            <p:strVal val="0-#ppt_w/2"/>
                                          </p:val>
                                        </p:tav>
                                        <p:tav tm="100000">
                                          <p:val>
                                            <p:strVal val="#ppt_x"/>
                                          </p:val>
                                        </p:tav>
                                      </p:tavLst>
                                    </p:anim>
                                    <p:anim calcmode="lin" valueType="num">
                                      <p:cBhvr additive="base">
                                        <p:cTn id="64" dur="300" fill="hold"/>
                                        <p:tgtEl>
                                          <p:spTgt spid="4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10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300" fill="hold"/>
                                        <p:tgtEl>
                                          <p:spTgt spid="41"/>
                                        </p:tgtEl>
                                        <p:attrNameLst>
                                          <p:attrName>ppt_x</p:attrName>
                                        </p:attrNameLst>
                                      </p:cBhvr>
                                      <p:tavLst>
                                        <p:tav tm="0">
                                          <p:val>
                                            <p:strVal val="0-#ppt_w/2"/>
                                          </p:val>
                                        </p:tav>
                                        <p:tav tm="100000">
                                          <p:val>
                                            <p:strVal val="#ppt_x"/>
                                          </p:val>
                                        </p:tav>
                                      </p:tavLst>
                                    </p:anim>
                                    <p:anim calcmode="lin" valueType="num">
                                      <p:cBhvr additive="base">
                                        <p:cTn id="68" dur="300" fill="hold"/>
                                        <p:tgtEl>
                                          <p:spTgt spid="4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10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300" fill="hold"/>
                                        <p:tgtEl>
                                          <p:spTgt spid="42"/>
                                        </p:tgtEl>
                                        <p:attrNameLst>
                                          <p:attrName>ppt_x</p:attrName>
                                        </p:attrNameLst>
                                      </p:cBhvr>
                                      <p:tavLst>
                                        <p:tav tm="0">
                                          <p:val>
                                            <p:strVal val="0-#ppt_w/2"/>
                                          </p:val>
                                        </p:tav>
                                        <p:tav tm="100000">
                                          <p:val>
                                            <p:strVal val="#ppt_x"/>
                                          </p:val>
                                        </p:tav>
                                      </p:tavLst>
                                    </p:anim>
                                    <p:anim calcmode="lin" valueType="num">
                                      <p:cBhvr additive="base">
                                        <p:cTn id="72" dur="300" fill="hold"/>
                                        <p:tgtEl>
                                          <p:spTgt spid="4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80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300" fill="hold"/>
                                        <p:tgtEl>
                                          <p:spTgt spid="43"/>
                                        </p:tgtEl>
                                        <p:attrNameLst>
                                          <p:attrName>ppt_x</p:attrName>
                                        </p:attrNameLst>
                                      </p:cBhvr>
                                      <p:tavLst>
                                        <p:tav tm="0">
                                          <p:val>
                                            <p:strVal val="0-#ppt_w/2"/>
                                          </p:val>
                                        </p:tav>
                                        <p:tav tm="100000">
                                          <p:val>
                                            <p:strVal val="#ppt_x"/>
                                          </p:val>
                                        </p:tav>
                                      </p:tavLst>
                                    </p:anim>
                                    <p:anim calcmode="lin" valueType="num">
                                      <p:cBhvr additive="base">
                                        <p:cTn id="76" dur="300" fill="hold"/>
                                        <p:tgtEl>
                                          <p:spTgt spid="43"/>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30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300" fill="hold"/>
                                        <p:tgtEl>
                                          <p:spTgt spid="44"/>
                                        </p:tgtEl>
                                        <p:attrNameLst>
                                          <p:attrName>ppt_x</p:attrName>
                                        </p:attrNameLst>
                                      </p:cBhvr>
                                      <p:tavLst>
                                        <p:tav tm="0">
                                          <p:val>
                                            <p:strVal val="0-#ppt_w/2"/>
                                          </p:val>
                                        </p:tav>
                                        <p:tav tm="100000">
                                          <p:val>
                                            <p:strVal val="#ppt_x"/>
                                          </p:val>
                                        </p:tav>
                                      </p:tavLst>
                                    </p:anim>
                                    <p:anim calcmode="lin" valueType="num">
                                      <p:cBhvr additive="base">
                                        <p:cTn id="80" dur="300" fill="hold"/>
                                        <p:tgtEl>
                                          <p:spTgt spid="44"/>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10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300" fill="hold"/>
                                        <p:tgtEl>
                                          <p:spTgt spid="45"/>
                                        </p:tgtEl>
                                        <p:attrNameLst>
                                          <p:attrName>ppt_x</p:attrName>
                                        </p:attrNameLst>
                                      </p:cBhvr>
                                      <p:tavLst>
                                        <p:tav tm="0">
                                          <p:val>
                                            <p:strVal val="0-#ppt_w/2"/>
                                          </p:val>
                                        </p:tav>
                                        <p:tav tm="100000">
                                          <p:val>
                                            <p:strVal val="#ppt_x"/>
                                          </p:val>
                                        </p:tav>
                                      </p:tavLst>
                                    </p:anim>
                                    <p:anim calcmode="lin" valueType="num">
                                      <p:cBhvr additive="base">
                                        <p:cTn id="84" dur="300" fill="hold"/>
                                        <p:tgtEl>
                                          <p:spTgt spid="45"/>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40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300" fill="hold"/>
                                        <p:tgtEl>
                                          <p:spTgt spid="46"/>
                                        </p:tgtEl>
                                        <p:attrNameLst>
                                          <p:attrName>ppt_x</p:attrName>
                                        </p:attrNameLst>
                                      </p:cBhvr>
                                      <p:tavLst>
                                        <p:tav tm="0">
                                          <p:val>
                                            <p:strVal val="0-#ppt_w/2"/>
                                          </p:val>
                                        </p:tav>
                                        <p:tav tm="100000">
                                          <p:val>
                                            <p:strVal val="#ppt_x"/>
                                          </p:val>
                                        </p:tav>
                                      </p:tavLst>
                                    </p:anim>
                                    <p:anim calcmode="lin" valueType="num">
                                      <p:cBhvr additive="base">
                                        <p:cTn id="88" dur="300" fill="hold"/>
                                        <p:tgtEl>
                                          <p:spTgt spid="46"/>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300" fill="hold"/>
                                        <p:tgtEl>
                                          <p:spTgt spid="47"/>
                                        </p:tgtEl>
                                        <p:attrNameLst>
                                          <p:attrName>ppt_x</p:attrName>
                                        </p:attrNameLst>
                                      </p:cBhvr>
                                      <p:tavLst>
                                        <p:tav tm="0">
                                          <p:val>
                                            <p:strVal val="0-#ppt_w/2"/>
                                          </p:val>
                                        </p:tav>
                                        <p:tav tm="100000">
                                          <p:val>
                                            <p:strVal val="#ppt_x"/>
                                          </p:val>
                                        </p:tav>
                                      </p:tavLst>
                                    </p:anim>
                                    <p:anim calcmode="lin" valueType="num">
                                      <p:cBhvr additive="base">
                                        <p:cTn id="92" dur="300" fill="hold"/>
                                        <p:tgtEl>
                                          <p:spTgt spid="47"/>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20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300" fill="hold"/>
                                        <p:tgtEl>
                                          <p:spTgt spid="48"/>
                                        </p:tgtEl>
                                        <p:attrNameLst>
                                          <p:attrName>ppt_x</p:attrName>
                                        </p:attrNameLst>
                                      </p:cBhvr>
                                      <p:tavLst>
                                        <p:tav tm="0">
                                          <p:val>
                                            <p:strVal val="0-#ppt_w/2"/>
                                          </p:val>
                                        </p:tav>
                                        <p:tav tm="100000">
                                          <p:val>
                                            <p:strVal val="#ppt_x"/>
                                          </p:val>
                                        </p:tav>
                                      </p:tavLst>
                                    </p:anim>
                                    <p:anim calcmode="lin" valueType="num">
                                      <p:cBhvr additive="base">
                                        <p:cTn id="96" dur="300" fill="hold"/>
                                        <p:tgtEl>
                                          <p:spTgt spid="48"/>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600"/>
                                  </p:stCondLst>
                                  <p:childTnLst>
                                    <p:set>
                                      <p:cBhvr>
                                        <p:cTn id="98" dur="1" fill="hold">
                                          <p:stCondLst>
                                            <p:cond delay="0"/>
                                          </p:stCondLst>
                                        </p:cTn>
                                        <p:tgtEl>
                                          <p:spTgt spid="57"/>
                                        </p:tgtEl>
                                        <p:attrNameLst>
                                          <p:attrName>style.visibility</p:attrName>
                                        </p:attrNameLst>
                                      </p:cBhvr>
                                      <p:to>
                                        <p:strVal val="visible"/>
                                      </p:to>
                                    </p:set>
                                    <p:anim calcmode="lin" valueType="num">
                                      <p:cBhvr additive="base">
                                        <p:cTn id="99" dur="300" fill="hold"/>
                                        <p:tgtEl>
                                          <p:spTgt spid="57"/>
                                        </p:tgtEl>
                                        <p:attrNameLst>
                                          <p:attrName>ppt_x</p:attrName>
                                        </p:attrNameLst>
                                      </p:cBhvr>
                                      <p:tavLst>
                                        <p:tav tm="0">
                                          <p:val>
                                            <p:strVal val="0-#ppt_w/2"/>
                                          </p:val>
                                        </p:tav>
                                        <p:tav tm="100000">
                                          <p:val>
                                            <p:strVal val="#ppt_x"/>
                                          </p:val>
                                        </p:tav>
                                      </p:tavLst>
                                    </p:anim>
                                    <p:anim calcmode="lin" valueType="num">
                                      <p:cBhvr additive="base">
                                        <p:cTn id="100" dur="300" fill="hold"/>
                                        <p:tgtEl>
                                          <p:spTgt spid="57"/>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30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300" fill="hold"/>
                                        <p:tgtEl>
                                          <p:spTgt spid="58"/>
                                        </p:tgtEl>
                                        <p:attrNameLst>
                                          <p:attrName>ppt_x</p:attrName>
                                        </p:attrNameLst>
                                      </p:cBhvr>
                                      <p:tavLst>
                                        <p:tav tm="0">
                                          <p:val>
                                            <p:strVal val="0-#ppt_w/2"/>
                                          </p:val>
                                        </p:tav>
                                        <p:tav tm="100000">
                                          <p:val>
                                            <p:strVal val="#ppt_x"/>
                                          </p:val>
                                        </p:tav>
                                      </p:tavLst>
                                    </p:anim>
                                    <p:anim calcmode="lin" valueType="num">
                                      <p:cBhvr additive="base">
                                        <p:cTn id="104" dur="300" fill="hold"/>
                                        <p:tgtEl>
                                          <p:spTgt spid="58"/>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70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300" fill="hold"/>
                                        <p:tgtEl>
                                          <p:spTgt spid="59"/>
                                        </p:tgtEl>
                                        <p:attrNameLst>
                                          <p:attrName>ppt_x</p:attrName>
                                        </p:attrNameLst>
                                      </p:cBhvr>
                                      <p:tavLst>
                                        <p:tav tm="0">
                                          <p:val>
                                            <p:strVal val="0-#ppt_w/2"/>
                                          </p:val>
                                        </p:tav>
                                        <p:tav tm="100000">
                                          <p:val>
                                            <p:strVal val="#ppt_x"/>
                                          </p:val>
                                        </p:tav>
                                      </p:tavLst>
                                    </p:anim>
                                    <p:anim calcmode="lin" valueType="num">
                                      <p:cBhvr additive="base">
                                        <p:cTn id="108" dur="300" fill="hold"/>
                                        <p:tgtEl>
                                          <p:spTgt spid="59"/>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30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300" fill="hold"/>
                                        <p:tgtEl>
                                          <p:spTgt spid="60"/>
                                        </p:tgtEl>
                                        <p:attrNameLst>
                                          <p:attrName>ppt_x</p:attrName>
                                        </p:attrNameLst>
                                      </p:cBhvr>
                                      <p:tavLst>
                                        <p:tav tm="0">
                                          <p:val>
                                            <p:strVal val="0-#ppt_w/2"/>
                                          </p:val>
                                        </p:tav>
                                        <p:tav tm="100000">
                                          <p:val>
                                            <p:strVal val="#ppt_x"/>
                                          </p:val>
                                        </p:tav>
                                      </p:tavLst>
                                    </p:anim>
                                    <p:anim calcmode="lin" valueType="num">
                                      <p:cBhvr additive="base">
                                        <p:cTn id="112" dur="300" fill="hold"/>
                                        <p:tgtEl>
                                          <p:spTgt spid="6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30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300" fill="hold"/>
                                        <p:tgtEl>
                                          <p:spTgt spid="61"/>
                                        </p:tgtEl>
                                        <p:attrNameLst>
                                          <p:attrName>ppt_x</p:attrName>
                                        </p:attrNameLst>
                                      </p:cBhvr>
                                      <p:tavLst>
                                        <p:tav tm="0">
                                          <p:val>
                                            <p:strVal val="0-#ppt_w/2"/>
                                          </p:val>
                                        </p:tav>
                                        <p:tav tm="100000">
                                          <p:val>
                                            <p:strVal val="#ppt_x"/>
                                          </p:val>
                                        </p:tav>
                                      </p:tavLst>
                                    </p:anim>
                                    <p:anim calcmode="lin" valueType="num">
                                      <p:cBhvr additive="base">
                                        <p:cTn id="116" dur="300" fill="hold"/>
                                        <p:tgtEl>
                                          <p:spTgt spid="61"/>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100"/>
                                  </p:stCondLst>
                                  <p:childTnLst>
                                    <p:set>
                                      <p:cBhvr>
                                        <p:cTn id="118" dur="1" fill="hold">
                                          <p:stCondLst>
                                            <p:cond delay="0"/>
                                          </p:stCondLst>
                                        </p:cTn>
                                        <p:tgtEl>
                                          <p:spTgt spid="9"/>
                                        </p:tgtEl>
                                        <p:attrNameLst>
                                          <p:attrName>style.visibility</p:attrName>
                                        </p:attrNameLst>
                                      </p:cBhvr>
                                      <p:to>
                                        <p:strVal val="visible"/>
                                      </p:to>
                                    </p:set>
                                    <p:anim calcmode="lin" valueType="num">
                                      <p:cBhvr additive="base">
                                        <p:cTn id="119" dur="300" fill="hold"/>
                                        <p:tgtEl>
                                          <p:spTgt spid="9"/>
                                        </p:tgtEl>
                                        <p:attrNameLst>
                                          <p:attrName>ppt_x</p:attrName>
                                        </p:attrNameLst>
                                      </p:cBhvr>
                                      <p:tavLst>
                                        <p:tav tm="0">
                                          <p:val>
                                            <p:strVal val="1+#ppt_w/2"/>
                                          </p:val>
                                        </p:tav>
                                        <p:tav tm="100000">
                                          <p:val>
                                            <p:strVal val="#ppt_x"/>
                                          </p:val>
                                        </p:tav>
                                      </p:tavLst>
                                    </p:anim>
                                    <p:anim calcmode="lin" valueType="num">
                                      <p:cBhvr additive="base">
                                        <p:cTn id="120" dur="300" fill="hold"/>
                                        <p:tgtEl>
                                          <p:spTgt spid="9"/>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500"/>
                                  </p:stCondLst>
                                  <p:childTnLst>
                                    <p:set>
                                      <p:cBhvr>
                                        <p:cTn id="122" dur="1" fill="hold">
                                          <p:stCondLst>
                                            <p:cond delay="0"/>
                                          </p:stCondLst>
                                        </p:cTn>
                                        <p:tgtEl>
                                          <p:spTgt spid="11"/>
                                        </p:tgtEl>
                                        <p:attrNameLst>
                                          <p:attrName>style.visibility</p:attrName>
                                        </p:attrNameLst>
                                      </p:cBhvr>
                                      <p:to>
                                        <p:strVal val="visible"/>
                                      </p:to>
                                    </p:set>
                                    <p:anim calcmode="lin" valueType="num">
                                      <p:cBhvr additive="base">
                                        <p:cTn id="123" dur="300" fill="hold"/>
                                        <p:tgtEl>
                                          <p:spTgt spid="11"/>
                                        </p:tgtEl>
                                        <p:attrNameLst>
                                          <p:attrName>ppt_x</p:attrName>
                                        </p:attrNameLst>
                                      </p:cBhvr>
                                      <p:tavLst>
                                        <p:tav tm="0">
                                          <p:val>
                                            <p:strVal val="1+#ppt_w/2"/>
                                          </p:val>
                                        </p:tav>
                                        <p:tav tm="100000">
                                          <p:val>
                                            <p:strVal val="#ppt_x"/>
                                          </p:val>
                                        </p:tav>
                                      </p:tavLst>
                                    </p:anim>
                                    <p:anim calcmode="lin" valueType="num">
                                      <p:cBhvr additive="base">
                                        <p:cTn id="124" dur="300" fill="hold"/>
                                        <p:tgtEl>
                                          <p:spTgt spid="11"/>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300"/>
                                  </p:stCondLst>
                                  <p:childTnLst>
                                    <p:set>
                                      <p:cBhvr>
                                        <p:cTn id="126" dur="1" fill="hold">
                                          <p:stCondLst>
                                            <p:cond delay="0"/>
                                          </p:stCondLst>
                                        </p:cTn>
                                        <p:tgtEl>
                                          <p:spTgt spid="12"/>
                                        </p:tgtEl>
                                        <p:attrNameLst>
                                          <p:attrName>style.visibility</p:attrName>
                                        </p:attrNameLst>
                                      </p:cBhvr>
                                      <p:to>
                                        <p:strVal val="visible"/>
                                      </p:to>
                                    </p:set>
                                    <p:anim calcmode="lin" valueType="num">
                                      <p:cBhvr additive="base">
                                        <p:cTn id="127" dur="300" fill="hold"/>
                                        <p:tgtEl>
                                          <p:spTgt spid="12"/>
                                        </p:tgtEl>
                                        <p:attrNameLst>
                                          <p:attrName>ppt_x</p:attrName>
                                        </p:attrNameLst>
                                      </p:cBhvr>
                                      <p:tavLst>
                                        <p:tav tm="0">
                                          <p:val>
                                            <p:strVal val="1+#ppt_w/2"/>
                                          </p:val>
                                        </p:tav>
                                        <p:tav tm="100000">
                                          <p:val>
                                            <p:strVal val="#ppt_x"/>
                                          </p:val>
                                        </p:tav>
                                      </p:tavLst>
                                    </p:anim>
                                    <p:anim calcmode="lin" valueType="num">
                                      <p:cBhvr additive="base">
                                        <p:cTn id="128" dur="300" fill="hold"/>
                                        <p:tgtEl>
                                          <p:spTgt spid="12"/>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900"/>
                                  </p:stCondLst>
                                  <p:childTnLst>
                                    <p:set>
                                      <p:cBhvr>
                                        <p:cTn id="130" dur="1" fill="hold">
                                          <p:stCondLst>
                                            <p:cond delay="0"/>
                                          </p:stCondLst>
                                        </p:cTn>
                                        <p:tgtEl>
                                          <p:spTgt spid="13"/>
                                        </p:tgtEl>
                                        <p:attrNameLst>
                                          <p:attrName>style.visibility</p:attrName>
                                        </p:attrNameLst>
                                      </p:cBhvr>
                                      <p:to>
                                        <p:strVal val="visible"/>
                                      </p:to>
                                    </p:set>
                                    <p:anim calcmode="lin" valueType="num">
                                      <p:cBhvr additive="base">
                                        <p:cTn id="131" dur="300" fill="hold"/>
                                        <p:tgtEl>
                                          <p:spTgt spid="13"/>
                                        </p:tgtEl>
                                        <p:attrNameLst>
                                          <p:attrName>ppt_x</p:attrName>
                                        </p:attrNameLst>
                                      </p:cBhvr>
                                      <p:tavLst>
                                        <p:tav tm="0">
                                          <p:val>
                                            <p:strVal val="1+#ppt_w/2"/>
                                          </p:val>
                                        </p:tav>
                                        <p:tav tm="100000">
                                          <p:val>
                                            <p:strVal val="#ppt_x"/>
                                          </p:val>
                                        </p:tav>
                                      </p:tavLst>
                                    </p:anim>
                                    <p:anim calcmode="lin" valueType="num">
                                      <p:cBhvr additive="base">
                                        <p:cTn id="132" dur="300" fill="hold"/>
                                        <p:tgtEl>
                                          <p:spTgt spid="1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200"/>
                                  </p:stCondLst>
                                  <p:childTnLst>
                                    <p:set>
                                      <p:cBhvr>
                                        <p:cTn id="134" dur="1" fill="hold">
                                          <p:stCondLst>
                                            <p:cond delay="0"/>
                                          </p:stCondLst>
                                        </p:cTn>
                                        <p:tgtEl>
                                          <p:spTgt spid="14"/>
                                        </p:tgtEl>
                                        <p:attrNameLst>
                                          <p:attrName>style.visibility</p:attrName>
                                        </p:attrNameLst>
                                      </p:cBhvr>
                                      <p:to>
                                        <p:strVal val="visible"/>
                                      </p:to>
                                    </p:set>
                                    <p:anim calcmode="lin" valueType="num">
                                      <p:cBhvr additive="base">
                                        <p:cTn id="135" dur="300" fill="hold"/>
                                        <p:tgtEl>
                                          <p:spTgt spid="14"/>
                                        </p:tgtEl>
                                        <p:attrNameLst>
                                          <p:attrName>ppt_x</p:attrName>
                                        </p:attrNameLst>
                                      </p:cBhvr>
                                      <p:tavLst>
                                        <p:tav tm="0">
                                          <p:val>
                                            <p:strVal val="1+#ppt_w/2"/>
                                          </p:val>
                                        </p:tav>
                                        <p:tav tm="100000">
                                          <p:val>
                                            <p:strVal val="#ppt_x"/>
                                          </p:val>
                                        </p:tav>
                                      </p:tavLst>
                                    </p:anim>
                                    <p:anim calcmode="lin" valueType="num">
                                      <p:cBhvr additive="base">
                                        <p:cTn id="136" dur="300" fill="hold"/>
                                        <p:tgtEl>
                                          <p:spTgt spid="14"/>
                                        </p:tgtEl>
                                        <p:attrNameLst>
                                          <p:attrName>ppt_y</p:attrName>
                                        </p:attrNameLst>
                                      </p:cBhvr>
                                      <p:tavLst>
                                        <p:tav tm="0">
                                          <p:val>
                                            <p:strVal val="#ppt_y"/>
                                          </p:val>
                                        </p:tav>
                                        <p:tav tm="100000">
                                          <p:val>
                                            <p:strVal val="#ppt_y"/>
                                          </p:val>
                                        </p:tav>
                                      </p:tavLst>
                                    </p:anim>
                                  </p:childTnLst>
                                </p:cTn>
                              </p:par>
                              <p:par>
                                <p:cTn id="137" presetID="2" presetClass="entr" presetSubtype="2" fill="hold" nodeType="withEffect">
                                  <p:stCondLst>
                                    <p:cond delay="600"/>
                                  </p:stCondLst>
                                  <p:childTnLst>
                                    <p:set>
                                      <p:cBhvr>
                                        <p:cTn id="138" dur="1" fill="hold">
                                          <p:stCondLst>
                                            <p:cond delay="0"/>
                                          </p:stCondLst>
                                        </p:cTn>
                                        <p:tgtEl>
                                          <p:spTgt spid="15"/>
                                        </p:tgtEl>
                                        <p:attrNameLst>
                                          <p:attrName>style.visibility</p:attrName>
                                        </p:attrNameLst>
                                      </p:cBhvr>
                                      <p:to>
                                        <p:strVal val="visible"/>
                                      </p:to>
                                    </p:set>
                                    <p:anim calcmode="lin" valueType="num">
                                      <p:cBhvr additive="base">
                                        <p:cTn id="139" dur="300" fill="hold"/>
                                        <p:tgtEl>
                                          <p:spTgt spid="15"/>
                                        </p:tgtEl>
                                        <p:attrNameLst>
                                          <p:attrName>ppt_x</p:attrName>
                                        </p:attrNameLst>
                                      </p:cBhvr>
                                      <p:tavLst>
                                        <p:tav tm="0">
                                          <p:val>
                                            <p:strVal val="1+#ppt_w/2"/>
                                          </p:val>
                                        </p:tav>
                                        <p:tav tm="100000">
                                          <p:val>
                                            <p:strVal val="#ppt_x"/>
                                          </p:val>
                                        </p:tav>
                                      </p:tavLst>
                                    </p:anim>
                                    <p:anim calcmode="lin" valueType="num">
                                      <p:cBhvr additive="base">
                                        <p:cTn id="140" dur="300" fill="hold"/>
                                        <p:tgtEl>
                                          <p:spTgt spid="15"/>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10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300" fill="hold"/>
                                        <p:tgtEl>
                                          <p:spTgt spid="16"/>
                                        </p:tgtEl>
                                        <p:attrNameLst>
                                          <p:attrName>ppt_x</p:attrName>
                                        </p:attrNameLst>
                                      </p:cBhvr>
                                      <p:tavLst>
                                        <p:tav tm="0">
                                          <p:val>
                                            <p:strVal val="1+#ppt_w/2"/>
                                          </p:val>
                                        </p:tav>
                                        <p:tav tm="100000">
                                          <p:val>
                                            <p:strVal val="#ppt_x"/>
                                          </p:val>
                                        </p:tav>
                                      </p:tavLst>
                                    </p:anim>
                                    <p:anim calcmode="lin" valueType="num">
                                      <p:cBhvr additive="base">
                                        <p:cTn id="144" dur="300" fill="hold"/>
                                        <p:tgtEl>
                                          <p:spTgt spid="16"/>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300"/>
                                  </p:stCondLst>
                                  <p:childTnLst>
                                    <p:set>
                                      <p:cBhvr>
                                        <p:cTn id="146" dur="1" fill="hold">
                                          <p:stCondLst>
                                            <p:cond delay="0"/>
                                          </p:stCondLst>
                                        </p:cTn>
                                        <p:tgtEl>
                                          <p:spTgt spid="17"/>
                                        </p:tgtEl>
                                        <p:attrNameLst>
                                          <p:attrName>style.visibility</p:attrName>
                                        </p:attrNameLst>
                                      </p:cBhvr>
                                      <p:to>
                                        <p:strVal val="visible"/>
                                      </p:to>
                                    </p:set>
                                    <p:anim calcmode="lin" valueType="num">
                                      <p:cBhvr additive="base">
                                        <p:cTn id="147" dur="300" fill="hold"/>
                                        <p:tgtEl>
                                          <p:spTgt spid="17"/>
                                        </p:tgtEl>
                                        <p:attrNameLst>
                                          <p:attrName>ppt_x</p:attrName>
                                        </p:attrNameLst>
                                      </p:cBhvr>
                                      <p:tavLst>
                                        <p:tav tm="0">
                                          <p:val>
                                            <p:strVal val="1+#ppt_w/2"/>
                                          </p:val>
                                        </p:tav>
                                        <p:tav tm="100000">
                                          <p:val>
                                            <p:strVal val="#ppt_x"/>
                                          </p:val>
                                        </p:tav>
                                      </p:tavLst>
                                    </p:anim>
                                    <p:anim calcmode="lin" valueType="num">
                                      <p:cBhvr additive="base">
                                        <p:cTn id="148" dur="300" fill="hold"/>
                                        <p:tgtEl>
                                          <p:spTgt spid="17"/>
                                        </p:tgtEl>
                                        <p:attrNameLst>
                                          <p:attrName>ppt_y</p:attrName>
                                        </p:attrNameLst>
                                      </p:cBhvr>
                                      <p:tavLst>
                                        <p:tav tm="0">
                                          <p:val>
                                            <p:strVal val="#ppt_y"/>
                                          </p:val>
                                        </p:tav>
                                        <p:tav tm="100000">
                                          <p:val>
                                            <p:strVal val="#ppt_y"/>
                                          </p:val>
                                        </p:tav>
                                      </p:tavLst>
                                    </p:anim>
                                  </p:childTnLst>
                                </p:cTn>
                              </p:par>
                              <p:par>
                                <p:cTn id="149" presetID="2" presetClass="entr" presetSubtype="2" fill="hold" nodeType="withEffect">
                                  <p:stCondLst>
                                    <p:cond delay="200"/>
                                  </p:stCondLst>
                                  <p:childTnLst>
                                    <p:set>
                                      <p:cBhvr>
                                        <p:cTn id="150" dur="1" fill="hold">
                                          <p:stCondLst>
                                            <p:cond delay="0"/>
                                          </p:stCondLst>
                                        </p:cTn>
                                        <p:tgtEl>
                                          <p:spTgt spid="18"/>
                                        </p:tgtEl>
                                        <p:attrNameLst>
                                          <p:attrName>style.visibility</p:attrName>
                                        </p:attrNameLst>
                                      </p:cBhvr>
                                      <p:to>
                                        <p:strVal val="visible"/>
                                      </p:to>
                                    </p:set>
                                    <p:anim calcmode="lin" valueType="num">
                                      <p:cBhvr additive="base">
                                        <p:cTn id="151" dur="300" fill="hold"/>
                                        <p:tgtEl>
                                          <p:spTgt spid="18"/>
                                        </p:tgtEl>
                                        <p:attrNameLst>
                                          <p:attrName>ppt_x</p:attrName>
                                        </p:attrNameLst>
                                      </p:cBhvr>
                                      <p:tavLst>
                                        <p:tav tm="0">
                                          <p:val>
                                            <p:strVal val="1+#ppt_w/2"/>
                                          </p:val>
                                        </p:tav>
                                        <p:tav tm="100000">
                                          <p:val>
                                            <p:strVal val="#ppt_x"/>
                                          </p:val>
                                        </p:tav>
                                      </p:tavLst>
                                    </p:anim>
                                    <p:anim calcmode="lin" valueType="num">
                                      <p:cBhvr additive="base">
                                        <p:cTn id="152" dur="300" fill="hold"/>
                                        <p:tgtEl>
                                          <p:spTgt spid="18"/>
                                        </p:tgtEl>
                                        <p:attrNameLst>
                                          <p:attrName>ppt_y</p:attrName>
                                        </p:attrNameLst>
                                      </p:cBhvr>
                                      <p:tavLst>
                                        <p:tav tm="0">
                                          <p:val>
                                            <p:strVal val="#ppt_y"/>
                                          </p:val>
                                        </p:tav>
                                        <p:tav tm="100000">
                                          <p:val>
                                            <p:strVal val="#ppt_y"/>
                                          </p:val>
                                        </p:tav>
                                      </p:tavLst>
                                    </p:anim>
                                  </p:childTnLst>
                                </p:cTn>
                              </p:par>
                              <p:par>
                                <p:cTn id="153" presetID="2" presetClass="entr" presetSubtype="2" fill="hold" nodeType="withEffect">
                                  <p:stCondLst>
                                    <p:cond delay="500"/>
                                  </p:stCondLst>
                                  <p:childTnLst>
                                    <p:set>
                                      <p:cBhvr>
                                        <p:cTn id="154" dur="1" fill="hold">
                                          <p:stCondLst>
                                            <p:cond delay="0"/>
                                          </p:stCondLst>
                                        </p:cTn>
                                        <p:tgtEl>
                                          <p:spTgt spid="22"/>
                                        </p:tgtEl>
                                        <p:attrNameLst>
                                          <p:attrName>style.visibility</p:attrName>
                                        </p:attrNameLst>
                                      </p:cBhvr>
                                      <p:to>
                                        <p:strVal val="visible"/>
                                      </p:to>
                                    </p:set>
                                    <p:anim calcmode="lin" valueType="num">
                                      <p:cBhvr additive="base">
                                        <p:cTn id="155" dur="300" fill="hold"/>
                                        <p:tgtEl>
                                          <p:spTgt spid="22"/>
                                        </p:tgtEl>
                                        <p:attrNameLst>
                                          <p:attrName>ppt_x</p:attrName>
                                        </p:attrNameLst>
                                      </p:cBhvr>
                                      <p:tavLst>
                                        <p:tav tm="0">
                                          <p:val>
                                            <p:strVal val="1+#ppt_w/2"/>
                                          </p:val>
                                        </p:tav>
                                        <p:tav tm="100000">
                                          <p:val>
                                            <p:strVal val="#ppt_x"/>
                                          </p:val>
                                        </p:tav>
                                      </p:tavLst>
                                    </p:anim>
                                    <p:anim calcmode="lin" valueType="num">
                                      <p:cBhvr additive="base">
                                        <p:cTn id="156" dur="300" fill="hold"/>
                                        <p:tgtEl>
                                          <p:spTgt spid="22"/>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stCondLst>
                                    <p:cond delay="50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300" fill="hold"/>
                                        <p:tgtEl>
                                          <p:spTgt spid="23"/>
                                        </p:tgtEl>
                                        <p:attrNameLst>
                                          <p:attrName>ppt_x</p:attrName>
                                        </p:attrNameLst>
                                      </p:cBhvr>
                                      <p:tavLst>
                                        <p:tav tm="0">
                                          <p:val>
                                            <p:strVal val="1+#ppt_w/2"/>
                                          </p:val>
                                        </p:tav>
                                        <p:tav tm="100000">
                                          <p:val>
                                            <p:strVal val="#ppt_x"/>
                                          </p:val>
                                        </p:tav>
                                      </p:tavLst>
                                    </p:anim>
                                    <p:anim calcmode="lin" valueType="num">
                                      <p:cBhvr additive="base">
                                        <p:cTn id="160" dur="300" fill="hold"/>
                                        <p:tgtEl>
                                          <p:spTgt spid="23"/>
                                        </p:tgtEl>
                                        <p:attrNameLst>
                                          <p:attrName>ppt_y</p:attrName>
                                        </p:attrNameLst>
                                      </p:cBhvr>
                                      <p:tavLst>
                                        <p:tav tm="0">
                                          <p:val>
                                            <p:strVal val="#ppt_y"/>
                                          </p:val>
                                        </p:tav>
                                        <p:tav tm="100000">
                                          <p:val>
                                            <p:strVal val="#ppt_y"/>
                                          </p:val>
                                        </p:tav>
                                      </p:tavLst>
                                    </p:anim>
                                  </p:childTnLst>
                                </p:cTn>
                              </p:par>
                              <p:par>
                                <p:cTn id="161" presetID="2" presetClass="entr" presetSubtype="2" fill="hold" nodeType="withEffect">
                                  <p:stCondLst>
                                    <p:cond delay="300"/>
                                  </p:stCondLst>
                                  <p:childTnLst>
                                    <p:set>
                                      <p:cBhvr>
                                        <p:cTn id="162" dur="1" fill="hold">
                                          <p:stCondLst>
                                            <p:cond delay="0"/>
                                          </p:stCondLst>
                                        </p:cTn>
                                        <p:tgtEl>
                                          <p:spTgt spid="24"/>
                                        </p:tgtEl>
                                        <p:attrNameLst>
                                          <p:attrName>style.visibility</p:attrName>
                                        </p:attrNameLst>
                                      </p:cBhvr>
                                      <p:to>
                                        <p:strVal val="visible"/>
                                      </p:to>
                                    </p:set>
                                    <p:anim calcmode="lin" valueType="num">
                                      <p:cBhvr additive="base">
                                        <p:cTn id="163" dur="300" fill="hold"/>
                                        <p:tgtEl>
                                          <p:spTgt spid="24"/>
                                        </p:tgtEl>
                                        <p:attrNameLst>
                                          <p:attrName>ppt_x</p:attrName>
                                        </p:attrNameLst>
                                      </p:cBhvr>
                                      <p:tavLst>
                                        <p:tav tm="0">
                                          <p:val>
                                            <p:strVal val="1+#ppt_w/2"/>
                                          </p:val>
                                        </p:tav>
                                        <p:tav tm="100000">
                                          <p:val>
                                            <p:strVal val="#ppt_x"/>
                                          </p:val>
                                        </p:tav>
                                      </p:tavLst>
                                    </p:anim>
                                    <p:anim calcmode="lin" valueType="num">
                                      <p:cBhvr additive="base">
                                        <p:cTn id="164" dur="300" fill="hold"/>
                                        <p:tgtEl>
                                          <p:spTgt spid="24"/>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stCondLst>
                                    <p:cond delay="200"/>
                                  </p:stCondLst>
                                  <p:childTnLst>
                                    <p:set>
                                      <p:cBhvr>
                                        <p:cTn id="166" dur="1" fill="hold">
                                          <p:stCondLst>
                                            <p:cond delay="0"/>
                                          </p:stCondLst>
                                        </p:cTn>
                                        <p:tgtEl>
                                          <p:spTgt spid="25"/>
                                        </p:tgtEl>
                                        <p:attrNameLst>
                                          <p:attrName>style.visibility</p:attrName>
                                        </p:attrNameLst>
                                      </p:cBhvr>
                                      <p:to>
                                        <p:strVal val="visible"/>
                                      </p:to>
                                    </p:set>
                                    <p:anim calcmode="lin" valueType="num">
                                      <p:cBhvr additive="base">
                                        <p:cTn id="167" dur="300" fill="hold"/>
                                        <p:tgtEl>
                                          <p:spTgt spid="25"/>
                                        </p:tgtEl>
                                        <p:attrNameLst>
                                          <p:attrName>ppt_x</p:attrName>
                                        </p:attrNameLst>
                                      </p:cBhvr>
                                      <p:tavLst>
                                        <p:tav tm="0">
                                          <p:val>
                                            <p:strVal val="1+#ppt_w/2"/>
                                          </p:val>
                                        </p:tav>
                                        <p:tav tm="100000">
                                          <p:val>
                                            <p:strVal val="#ppt_x"/>
                                          </p:val>
                                        </p:tav>
                                      </p:tavLst>
                                    </p:anim>
                                    <p:anim calcmode="lin" valueType="num">
                                      <p:cBhvr additive="base">
                                        <p:cTn id="168" dur="300" fill="hold"/>
                                        <p:tgtEl>
                                          <p:spTgt spid="25"/>
                                        </p:tgtEl>
                                        <p:attrNameLst>
                                          <p:attrName>ppt_y</p:attrName>
                                        </p:attrNameLst>
                                      </p:cBhvr>
                                      <p:tavLst>
                                        <p:tav tm="0">
                                          <p:val>
                                            <p:strVal val="#ppt_y"/>
                                          </p:val>
                                        </p:tav>
                                        <p:tav tm="100000">
                                          <p:val>
                                            <p:strVal val="#ppt_y"/>
                                          </p:val>
                                        </p:tav>
                                      </p:tavLst>
                                    </p:anim>
                                  </p:childTnLst>
                                </p:cTn>
                              </p:par>
                              <p:par>
                                <p:cTn id="169" presetID="2" presetClass="entr" presetSubtype="2" fill="hold" nodeType="withEffect">
                                  <p:stCondLst>
                                    <p:cond delay="500"/>
                                  </p:stCondLst>
                                  <p:childTnLst>
                                    <p:set>
                                      <p:cBhvr>
                                        <p:cTn id="170" dur="1" fill="hold">
                                          <p:stCondLst>
                                            <p:cond delay="0"/>
                                          </p:stCondLst>
                                        </p:cTn>
                                        <p:tgtEl>
                                          <p:spTgt spid="26"/>
                                        </p:tgtEl>
                                        <p:attrNameLst>
                                          <p:attrName>style.visibility</p:attrName>
                                        </p:attrNameLst>
                                      </p:cBhvr>
                                      <p:to>
                                        <p:strVal val="visible"/>
                                      </p:to>
                                    </p:set>
                                    <p:anim calcmode="lin" valueType="num">
                                      <p:cBhvr additive="base">
                                        <p:cTn id="171" dur="300" fill="hold"/>
                                        <p:tgtEl>
                                          <p:spTgt spid="26"/>
                                        </p:tgtEl>
                                        <p:attrNameLst>
                                          <p:attrName>ppt_x</p:attrName>
                                        </p:attrNameLst>
                                      </p:cBhvr>
                                      <p:tavLst>
                                        <p:tav tm="0">
                                          <p:val>
                                            <p:strVal val="1+#ppt_w/2"/>
                                          </p:val>
                                        </p:tav>
                                        <p:tav tm="100000">
                                          <p:val>
                                            <p:strVal val="#ppt_x"/>
                                          </p:val>
                                        </p:tav>
                                      </p:tavLst>
                                    </p:anim>
                                    <p:anim calcmode="lin" valueType="num">
                                      <p:cBhvr additive="base">
                                        <p:cTn id="172" dur="300" fill="hold"/>
                                        <p:tgtEl>
                                          <p:spTgt spid="26"/>
                                        </p:tgtEl>
                                        <p:attrNameLst>
                                          <p:attrName>ppt_y</p:attrName>
                                        </p:attrNameLst>
                                      </p:cBhvr>
                                      <p:tavLst>
                                        <p:tav tm="0">
                                          <p:val>
                                            <p:strVal val="#ppt_y"/>
                                          </p:val>
                                        </p:tav>
                                        <p:tav tm="100000">
                                          <p:val>
                                            <p:strVal val="#ppt_y"/>
                                          </p:val>
                                        </p:tav>
                                      </p:tavLst>
                                    </p:anim>
                                  </p:childTnLst>
                                </p:cTn>
                              </p:par>
                              <p:par>
                                <p:cTn id="173" presetID="2" presetClass="entr" presetSubtype="2" fill="hold" nodeType="withEffect">
                                  <p:stCondLst>
                                    <p:cond delay="0"/>
                                  </p:stCondLst>
                                  <p:childTnLst>
                                    <p:set>
                                      <p:cBhvr>
                                        <p:cTn id="174" dur="1" fill="hold">
                                          <p:stCondLst>
                                            <p:cond delay="0"/>
                                          </p:stCondLst>
                                        </p:cTn>
                                        <p:tgtEl>
                                          <p:spTgt spid="27"/>
                                        </p:tgtEl>
                                        <p:attrNameLst>
                                          <p:attrName>style.visibility</p:attrName>
                                        </p:attrNameLst>
                                      </p:cBhvr>
                                      <p:to>
                                        <p:strVal val="visible"/>
                                      </p:to>
                                    </p:set>
                                    <p:anim calcmode="lin" valueType="num">
                                      <p:cBhvr additive="base">
                                        <p:cTn id="175" dur="300" fill="hold"/>
                                        <p:tgtEl>
                                          <p:spTgt spid="27"/>
                                        </p:tgtEl>
                                        <p:attrNameLst>
                                          <p:attrName>ppt_x</p:attrName>
                                        </p:attrNameLst>
                                      </p:cBhvr>
                                      <p:tavLst>
                                        <p:tav tm="0">
                                          <p:val>
                                            <p:strVal val="1+#ppt_w/2"/>
                                          </p:val>
                                        </p:tav>
                                        <p:tav tm="100000">
                                          <p:val>
                                            <p:strVal val="#ppt_x"/>
                                          </p:val>
                                        </p:tav>
                                      </p:tavLst>
                                    </p:anim>
                                    <p:anim calcmode="lin" valueType="num">
                                      <p:cBhvr additive="base">
                                        <p:cTn id="176" dur="300" fill="hold"/>
                                        <p:tgtEl>
                                          <p:spTgt spid="27"/>
                                        </p:tgtEl>
                                        <p:attrNameLst>
                                          <p:attrName>ppt_y</p:attrName>
                                        </p:attrNameLst>
                                      </p:cBhvr>
                                      <p:tavLst>
                                        <p:tav tm="0">
                                          <p:val>
                                            <p:strVal val="#ppt_y"/>
                                          </p:val>
                                        </p:tav>
                                        <p:tav tm="100000">
                                          <p:val>
                                            <p:strVal val="#ppt_y"/>
                                          </p:val>
                                        </p:tav>
                                      </p:tavLst>
                                    </p:anim>
                                  </p:childTnLst>
                                </p:cTn>
                              </p:par>
                              <p:par>
                                <p:cTn id="177" presetID="2" presetClass="entr" presetSubtype="2" fill="hold" nodeType="withEffect">
                                  <p:stCondLst>
                                    <p:cond delay="300"/>
                                  </p:stCondLst>
                                  <p:childTnLst>
                                    <p:set>
                                      <p:cBhvr>
                                        <p:cTn id="178" dur="1" fill="hold">
                                          <p:stCondLst>
                                            <p:cond delay="0"/>
                                          </p:stCondLst>
                                        </p:cTn>
                                        <p:tgtEl>
                                          <p:spTgt spid="28"/>
                                        </p:tgtEl>
                                        <p:attrNameLst>
                                          <p:attrName>style.visibility</p:attrName>
                                        </p:attrNameLst>
                                      </p:cBhvr>
                                      <p:to>
                                        <p:strVal val="visible"/>
                                      </p:to>
                                    </p:set>
                                    <p:anim calcmode="lin" valueType="num">
                                      <p:cBhvr additive="base">
                                        <p:cTn id="179" dur="300" fill="hold"/>
                                        <p:tgtEl>
                                          <p:spTgt spid="28"/>
                                        </p:tgtEl>
                                        <p:attrNameLst>
                                          <p:attrName>ppt_x</p:attrName>
                                        </p:attrNameLst>
                                      </p:cBhvr>
                                      <p:tavLst>
                                        <p:tav tm="0">
                                          <p:val>
                                            <p:strVal val="1+#ppt_w/2"/>
                                          </p:val>
                                        </p:tav>
                                        <p:tav tm="100000">
                                          <p:val>
                                            <p:strVal val="#ppt_x"/>
                                          </p:val>
                                        </p:tav>
                                      </p:tavLst>
                                    </p:anim>
                                    <p:anim calcmode="lin" valueType="num">
                                      <p:cBhvr additive="base">
                                        <p:cTn id="180" dur="300" fill="hold"/>
                                        <p:tgtEl>
                                          <p:spTgt spid="28"/>
                                        </p:tgtEl>
                                        <p:attrNameLst>
                                          <p:attrName>ppt_y</p:attrName>
                                        </p:attrNameLst>
                                      </p:cBhvr>
                                      <p:tavLst>
                                        <p:tav tm="0">
                                          <p:val>
                                            <p:strVal val="#ppt_y"/>
                                          </p:val>
                                        </p:tav>
                                        <p:tav tm="100000">
                                          <p:val>
                                            <p:strVal val="#ppt_y"/>
                                          </p:val>
                                        </p:tav>
                                      </p:tavLst>
                                    </p:anim>
                                  </p:childTnLst>
                                </p:cTn>
                              </p:par>
                              <p:par>
                                <p:cTn id="181" presetID="2" presetClass="entr" presetSubtype="2" fill="hold" nodeType="withEffect">
                                  <p:stCondLst>
                                    <p:cond delay="0"/>
                                  </p:stCondLst>
                                  <p:childTnLst>
                                    <p:set>
                                      <p:cBhvr>
                                        <p:cTn id="182" dur="1" fill="hold">
                                          <p:stCondLst>
                                            <p:cond delay="0"/>
                                          </p:stCondLst>
                                        </p:cTn>
                                        <p:tgtEl>
                                          <p:spTgt spid="29"/>
                                        </p:tgtEl>
                                        <p:attrNameLst>
                                          <p:attrName>style.visibility</p:attrName>
                                        </p:attrNameLst>
                                      </p:cBhvr>
                                      <p:to>
                                        <p:strVal val="visible"/>
                                      </p:to>
                                    </p:set>
                                    <p:anim calcmode="lin" valueType="num">
                                      <p:cBhvr additive="base">
                                        <p:cTn id="183" dur="300" fill="hold"/>
                                        <p:tgtEl>
                                          <p:spTgt spid="29"/>
                                        </p:tgtEl>
                                        <p:attrNameLst>
                                          <p:attrName>ppt_x</p:attrName>
                                        </p:attrNameLst>
                                      </p:cBhvr>
                                      <p:tavLst>
                                        <p:tav tm="0">
                                          <p:val>
                                            <p:strVal val="1+#ppt_w/2"/>
                                          </p:val>
                                        </p:tav>
                                        <p:tav tm="100000">
                                          <p:val>
                                            <p:strVal val="#ppt_x"/>
                                          </p:val>
                                        </p:tav>
                                      </p:tavLst>
                                    </p:anim>
                                    <p:anim calcmode="lin" valueType="num">
                                      <p:cBhvr additive="base">
                                        <p:cTn id="184" dur="300" fill="hold"/>
                                        <p:tgtEl>
                                          <p:spTgt spid="29"/>
                                        </p:tgtEl>
                                        <p:attrNameLst>
                                          <p:attrName>ppt_y</p:attrName>
                                        </p:attrNameLst>
                                      </p:cBhvr>
                                      <p:tavLst>
                                        <p:tav tm="0">
                                          <p:val>
                                            <p:strVal val="#ppt_y"/>
                                          </p:val>
                                        </p:tav>
                                        <p:tav tm="100000">
                                          <p:val>
                                            <p:strVal val="#ppt_y"/>
                                          </p:val>
                                        </p:tav>
                                      </p:tavLst>
                                    </p:anim>
                                  </p:childTnLst>
                                </p:cTn>
                              </p:par>
                              <p:par>
                                <p:cTn id="185" presetID="2" presetClass="entr" presetSubtype="2" fill="hold" nodeType="withEffect">
                                  <p:stCondLst>
                                    <p:cond delay="500"/>
                                  </p:stCondLst>
                                  <p:childTnLst>
                                    <p:set>
                                      <p:cBhvr>
                                        <p:cTn id="186" dur="1" fill="hold">
                                          <p:stCondLst>
                                            <p:cond delay="0"/>
                                          </p:stCondLst>
                                        </p:cTn>
                                        <p:tgtEl>
                                          <p:spTgt spid="30"/>
                                        </p:tgtEl>
                                        <p:attrNameLst>
                                          <p:attrName>style.visibility</p:attrName>
                                        </p:attrNameLst>
                                      </p:cBhvr>
                                      <p:to>
                                        <p:strVal val="visible"/>
                                      </p:to>
                                    </p:set>
                                    <p:anim calcmode="lin" valueType="num">
                                      <p:cBhvr additive="base">
                                        <p:cTn id="187" dur="300" fill="hold"/>
                                        <p:tgtEl>
                                          <p:spTgt spid="30"/>
                                        </p:tgtEl>
                                        <p:attrNameLst>
                                          <p:attrName>ppt_x</p:attrName>
                                        </p:attrNameLst>
                                      </p:cBhvr>
                                      <p:tavLst>
                                        <p:tav tm="0">
                                          <p:val>
                                            <p:strVal val="1+#ppt_w/2"/>
                                          </p:val>
                                        </p:tav>
                                        <p:tav tm="100000">
                                          <p:val>
                                            <p:strVal val="#ppt_x"/>
                                          </p:val>
                                        </p:tav>
                                      </p:tavLst>
                                    </p:anim>
                                    <p:anim calcmode="lin" valueType="num">
                                      <p:cBhvr additive="base">
                                        <p:cTn id="188" dur="300" fill="hold"/>
                                        <p:tgtEl>
                                          <p:spTgt spid="30"/>
                                        </p:tgtEl>
                                        <p:attrNameLst>
                                          <p:attrName>ppt_y</p:attrName>
                                        </p:attrNameLst>
                                      </p:cBhvr>
                                      <p:tavLst>
                                        <p:tav tm="0">
                                          <p:val>
                                            <p:strVal val="#ppt_y"/>
                                          </p:val>
                                        </p:tav>
                                        <p:tav tm="100000">
                                          <p:val>
                                            <p:strVal val="#ppt_y"/>
                                          </p:val>
                                        </p:tav>
                                      </p:tavLst>
                                    </p:anim>
                                  </p:childTnLst>
                                </p:cTn>
                              </p:par>
                              <p:par>
                                <p:cTn id="189" presetID="2" presetClass="entr" presetSubtype="2" fill="hold" nodeType="withEffect">
                                  <p:stCondLst>
                                    <p:cond delay="0"/>
                                  </p:stCondLst>
                                  <p:childTnLst>
                                    <p:set>
                                      <p:cBhvr>
                                        <p:cTn id="190" dur="1" fill="hold">
                                          <p:stCondLst>
                                            <p:cond delay="0"/>
                                          </p:stCondLst>
                                        </p:cTn>
                                        <p:tgtEl>
                                          <p:spTgt spid="31"/>
                                        </p:tgtEl>
                                        <p:attrNameLst>
                                          <p:attrName>style.visibility</p:attrName>
                                        </p:attrNameLst>
                                      </p:cBhvr>
                                      <p:to>
                                        <p:strVal val="visible"/>
                                      </p:to>
                                    </p:set>
                                    <p:anim calcmode="lin" valueType="num">
                                      <p:cBhvr additive="base">
                                        <p:cTn id="191" dur="300" fill="hold"/>
                                        <p:tgtEl>
                                          <p:spTgt spid="31"/>
                                        </p:tgtEl>
                                        <p:attrNameLst>
                                          <p:attrName>ppt_x</p:attrName>
                                        </p:attrNameLst>
                                      </p:cBhvr>
                                      <p:tavLst>
                                        <p:tav tm="0">
                                          <p:val>
                                            <p:strVal val="1+#ppt_w/2"/>
                                          </p:val>
                                        </p:tav>
                                        <p:tav tm="100000">
                                          <p:val>
                                            <p:strVal val="#ppt_x"/>
                                          </p:val>
                                        </p:tav>
                                      </p:tavLst>
                                    </p:anim>
                                    <p:anim calcmode="lin" valueType="num">
                                      <p:cBhvr additive="base">
                                        <p:cTn id="192" dur="300" fill="hold"/>
                                        <p:tgtEl>
                                          <p:spTgt spid="31"/>
                                        </p:tgtEl>
                                        <p:attrNameLst>
                                          <p:attrName>ppt_y</p:attrName>
                                        </p:attrNameLst>
                                      </p:cBhvr>
                                      <p:tavLst>
                                        <p:tav tm="0">
                                          <p:val>
                                            <p:strVal val="#ppt_y"/>
                                          </p:val>
                                        </p:tav>
                                        <p:tav tm="100000">
                                          <p:val>
                                            <p:strVal val="#ppt_y"/>
                                          </p:val>
                                        </p:tav>
                                      </p:tavLst>
                                    </p:anim>
                                  </p:childTnLst>
                                </p:cTn>
                              </p:par>
                              <p:par>
                                <p:cTn id="193" presetID="2" presetClass="entr" presetSubtype="2" fill="hold" nodeType="withEffect">
                                  <p:stCondLst>
                                    <p:cond delay="300"/>
                                  </p:stCondLst>
                                  <p:childTnLst>
                                    <p:set>
                                      <p:cBhvr>
                                        <p:cTn id="194" dur="1" fill="hold">
                                          <p:stCondLst>
                                            <p:cond delay="0"/>
                                          </p:stCondLst>
                                        </p:cTn>
                                        <p:tgtEl>
                                          <p:spTgt spid="32"/>
                                        </p:tgtEl>
                                        <p:attrNameLst>
                                          <p:attrName>style.visibility</p:attrName>
                                        </p:attrNameLst>
                                      </p:cBhvr>
                                      <p:to>
                                        <p:strVal val="visible"/>
                                      </p:to>
                                    </p:set>
                                    <p:anim calcmode="lin" valueType="num">
                                      <p:cBhvr additive="base">
                                        <p:cTn id="195" dur="300" fill="hold"/>
                                        <p:tgtEl>
                                          <p:spTgt spid="32"/>
                                        </p:tgtEl>
                                        <p:attrNameLst>
                                          <p:attrName>ppt_x</p:attrName>
                                        </p:attrNameLst>
                                      </p:cBhvr>
                                      <p:tavLst>
                                        <p:tav tm="0">
                                          <p:val>
                                            <p:strVal val="1+#ppt_w/2"/>
                                          </p:val>
                                        </p:tav>
                                        <p:tav tm="100000">
                                          <p:val>
                                            <p:strVal val="#ppt_x"/>
                                          </p:val>
                                        </p:tav>
                                      </p:tavLst>
                                    </p:anim>
                                    <p:anim calcmode="lin" valueType="num">
                                      <p:cBhvr additive="base">
                                        <p:cTn id="196" dur="300" fill="hold"/>
                                        <p:tgtEl>
                                          <p:spTgt spid="32"/>
                                        </p:tgtEl>
                                        <p:attrNameLst>
                                          <p:attrName>ppt_y</p:attrName>
                                        </p:attrNameLst>
                                      </p:cBhvr>
                                      <p:tavLst>
                                        <p:tav tm="0">
                                          <p:val>
                                            <p:strVal val="#ppt_y"/>
                                          </p:val>
                                        </p:tav>
                                        <p:tav tm="100000">
                                          <p:val>
                                            <p:strVal val="#ppt_y"/>
                                          </p:val>
                                        </p:tav>
                                      </p:tavLst>
                                    </p:anim>
                                  </p:childTnLst>
                                </p:cTn>
                              </p:par>
                              <p:par>
                                <p:cTn id="197" presetID="2" presetClass="entr" presetSubtype="2" fill="hold" nodeType="withEffect">
                                  <p:stCondLst>
                                    <p:cond delay="200"/>
                                  </p:stCondLst>
                                  <p:childTnLst>
                                    <p:set>
                                      <p:cBhvr>
                                        <p:cTn id="198" dur="1" fill="hold">
                                          <p:stCondLst>
                                            <p:cond delay="0"/>
                                          </p:stCondLst>
                                        </p:cTn>
                                        <p:tgtEl>
                                          <p:spTgt spid="33"/>
                                        </p:tgtEl>
                                        <p:attrNameLst>
                                          <p:attrName>style.visibility</p:attrName>
                                        </p:attrNameLst>
                                      </p:cBhvr>
                                      <p:to>
                                        <p:strVal val="visible"/>
                                      </p:to>
                                    </p:set>
                                    <p:anim calcmode="lin" valueType="num">
                                      <p:cBhvr additive="base">
                                        <p:cTn id="199" dur="300" fill="hold"/>
                                        <p:tgtEl>
                                          <p:spTgt spid="33"/>
                                        </p:tgtEl>
                                        <p:attrNameLst>
                                          <p:attrName>ppt_x</p:attrName>
                                        </p:attrNameLst>
                                      </p:cBhvr>
                                      <p:tavLst>
                                        <p:tav tm="0">
                                          <p:val>
                                            <p:strVal val="1+#ppt_w/2"/>
                                          </p:val>
                                        </p:tav>
                                        <p:tav tm="100000">
                                          <p:val>
                                            <p:strVal val="#ppt_x"/>
                                          </p:val>
                                        </p:tav>
                                      </p:tavLst>
                                    </p:anim>
                                    <p:anim calcmode="lin" valueType="num">
                                      <p:cBhvr additive="base">
                                        <p:cTn id="200" dur="300" fill="hold"/>
                                        <p:tgtEl>
                                          <p:spTgt spid="33"/>
                                        </p:tgtEl>
                                        <p:attrNameLst>
                                          <p:attrName>ppt_y</p:attrName>
                                        </p:attrNameLst>
                                      </p:cBhvr>
                                      <p:tavLst>
                                        <p:tav tm="0">
                                          <p:val>
                                            <p:strVal val="#ppt_y"/>
                                          </p:val>
                                        </p:tav>
                                        <p:tav tm="100000">
                                          <p:val>
                                            <p:strVal val="#ppt_y"/>
                                          </p:val>
                                        </p:tav>
                                      </p:tavLst>
                                    </p:anim>
                                  </p:childTnLst>
                                </p:cTn>
                              </p:par>
                              <p:par>
                                <p:cTn id="201" presetID="2" presetClass="entr" presetSubtype="2" fill="hold" nodeType="withEffect">
                                  <p:stCondLst>
                                    <p:cond delay="300"/>
                                  </p:stCondLst>
                                  <p:childTnLst>
                                    <p:set>
                                      <p:cBhvr>
                                        <p:cTn id="202" dur="1" fill="hold">
                                          <p:stCondLst>
                                            <p:cond delay="0"/>
                                          </p:stCondLst>
                                        </p:cTn>
                                        <p:tgtEl>
                                          <p:spTgt spid="37"/>
                                        </p:tgtEl>
                                        <p:attrNameLst>
                                          <p:attrName>style.visibility</p:attrName>
                                        </p:attrNameLst>
                                      </p:cBhvr>
                                      <p:to>
                                        <p:strVal val="visible"/>
                                      </p:to>
                                    </p:set>
                                    <p:anim calcmode="lin" valueType="num">
                                      <p:cBhvr additive="base">
                                        <p:cTn id="203" dur="300" fill="hold"/>
                                        <p:tgtEl>
                                          <p:spTgt spid="37"/>
                                        </p:tgtEl>
                                        <p:attrNameLst>
                                          <p:attrName>ppt_x</p:attrName>
                                        </p:attrNameLst>
                                      </p:cBhvr>
                                      <p:tavLst>
                                        <p:tav tm="0">
                                          <p:val>
                                            <p:strVal val="1+#ppt_w/2"/>
                                          </p:val>
                                        </p:tav>
                                        <p:tav tm="100000">
                                          <p:val>
                                            <p:strVal val="#ppt_x"/>
                                          </p:val>
                                        </p:tav>
                                      </p:tavLst>
                                    </p:anim>
                                    <p:anim calcmode="lin" valueType="num">
                                      <p:cBhvr additive="base">
                                        <p:cTn id="204" dur="300" fill="hold"/>
                                        <p:tgtEl>
                                          <p:spTgt spid="37"/>
                                        </p:tgtEl>
                                        <p:attrNameLst>
                                          <p:attrName>ppt_y</p:attrName>
                                        </p:attrNameLst>
                                      </p:cBhvr>
                                      <p:tavLst>
                                        <p:tav tm="0">
                                          <p:val>
                                            <p:strVal val="#ppt_y"/>
                                          </p:val>
                                        </p:tav>
                                        <p:tav tm="100000">
                                          <p:val>
                                            <p:strVal val="#ppt_y"/>
                                          </p:val>
                                        </p:tav>
                                      </p:tavLst>
                                    </p:anim>
                                  </p:childTnLst>
                                </p:cTn>
                              </p:par>
                              <p:par>
                                <p:cTn id="205" presetID="2" presetClass="entr" presetSubtype="2" fill="hold" nodeType="withEffect">
                                  <p:stCondLst>
                                    <p:cond delay="100"/>
                                  </p:stCondLst>
                                  <p:childTnLst>
                                    <p:set>
                                      <p:cBhvr>
                                        <p:cTn id="206" dur="1" fill="hold">
                                          <p:stCondLst>
                                            <p:cond delay="0"/>
                                          </p:stCondLst>
                                        </p:cTn>
                                        <p:tgtEl>
                                          <p:spTgt spid="38"/>
                                        </p:tgtEl>
                                        <p:attrNameLst>
                                          <p:attrName>style.visibility</p:attrName>
                                        </p:attrNameLst>
                                      </p:cBhvr>
                                      <p:to>
                                        <p:strVal val="visible"/>
                                      </p:to>
                                    </p:set>
                                    <p:anim calcmode="lin" valueType="num">
                                      <p:cBhvr additive="base">
                                        <p:cTn id="207" dur="300" fill="hold"/>
                                        <p:tgtEl>
                                          <p:spTgt spid="38"/>
                                        </p:tgtEl>
                                        <p:attrNameLst>
                                          <p:attrName>ppt_x</p:attrName>
                                        </p:attrNameLst>
                                      </p:cBhvr>
                                      <p:tavLst>
                                        <p:tav tm="0">
                                          <p:val>
                                            <p:strVal val="1+#ppt_w/2"/>
                                          </p:val>
                                        </p:tav>
                                        <p:tav tm="100000">
                                          <p:val>
                                            <p:strVal val="#ppt_x"/>
                                          </p:val>
                                        </p:tav>
                                      </p:tavLst>
                                    </p:anim>
                                    <p:anim calcmode="lin" valueType="num">
                                      <p:cBhvr additive="base">
                                        <p:cTn id="208" dur="300" fill="hold"/>
                                        <p:tgtEl>
                                          <p:spTgt spid="38"/>
                                        </p:tgtEl>
                                        <p:attrNameLst>
                                          <p:attrName>ppt_y</p:attrName>
                                        </p:attrNameLst>
                                      </p:cBhvr>
                                      <p:tavLst>
                                        <p:tav tm="0">
                                          <p:val>
                                            <p:strVal val="#ppt_y"/>
                                          </p:val>
                                        </p:tav>
                                        <p:tav tm="100000">
                                          <p:val>
                                            <p:strVal val="#ppt_y"/>
                                          </p:val>
                                        </p:tav>
                                      </p:tavLst>
                                    </p:anim>
                                  </p:childTnLst>
                                </p:cTn>
                              </p:par>
                              <p:par>
                                <p:cTn id="209" presetID="2" presetClass="entr" presetSubtype="2" fill="hold" nodeType="withEffect">
                                  <p:stCondLst>
                                    <p:cond delay="300"/>
                                  </p:stCondLst>
                                  <p:childTnLst>
                                    <p:set>
                                      <p:cBhvr>
                                        <p:cTn id="210" dur="1" fill="hold">
                                          <p:stCondLst>
                                            <p:cond delay="0"/>
                                          </p:stCondLst>
                                        </p:cTn>
                                        <p:tgtEl>
                                          <p:spTgt spid="39"/>
                                        </p:tgtEl>
                                        <p:attrNameLst>
                                          <p:attrName>style.visibility</p:attrName>
                                        </p:attrNameLst>
                                      </p:cBhvr>
                                      <p:to>
                                        <p:strVal val="visible"/>
                                      </p:to>
                                    </p:set>
                                    <p:anim calcmode="lin" valueType="num">
                                      <p:cBhvr additive="base">
                                        <p:cTn id="211" dur="300" fill="hold"/>
                                        <p:tgtEl>
                                          <p:spTgt spid="39"/>
                                        </p:tgtEl>
                                        <p:attrNameLst>
                                          <p:attrName>ppt_x</p:attrName>
                                        </p:attrNameLst>
                                      </p:cBhvr>
                                      <p:tavLst>
                                        <p:tav tm="0">
                                          <p:val>
                                            <p:strVal val="1+#ppt_w/2"/>
                                          </p:val>
                                        </p:tav>
                                        <p:tav tm="100000">
                                          <p:val>
                                            <p:strVal val="#ppt_x"/>
                                          </p:val>
                                        </p:tav>
                                      </p:tavLst>
                                    </p:anim>
                                    <p:anim calcmode="lin" valueType="num">
                                      <p:cBhvr additive="base">
                                        <p:cTn id="212" dur="300" fill="hold"/>
                                        <p:tgtEl>
                                          <p:spTgt spid="39"/>
                                        </p:tgtEl>
                                        <p:attrNameLst>
                                          <p:attrName>ppt_y</p:attrName>
                                        </p:attrNameLst>
                                      </p:cBhvr>
                                      <p:tavLst>
                                        <p:tav tm="0">
                                          <p:val>
                                            <p:strVal val="#ppt_y"/>
                                          </p:val>
                                        </p:tav>
                                        <p:tav tm="100000">
                                          <p:val>
                                            <p:strVal val="#ppt_y"/>
                                          </p:val>
                                        </p:tav>
                                      </p:tavLst>
                                    </p:anim>
                                  </p:childTnLst>
                                </p:cTn>
                              </p:par>
                              <p:par>
                                <p:cTn id="213" presetID="2" presetClass="entr" presetSubtype="2" fill="hold" nodeType="withEffect">
                                  <p:stCondLst>
                                    <p:cond delay="200"/>
                                  </p:stCondLst>
                                  <p:childTnLst>
                                    <p:set>
                                      <p:cBhvr>
                                        <p:cTn id="214" dur="1" fill="hold">
                                          <p:stCondLst>
                                            <p:cond delay="0"/>
                                          </p:stCondLst>
                                        </p:cTn>
                                        <p:tgtEl>
                                          <p:spTgt spid="49"/>
                                        </p:tgtEl>
                                        <p:attrNameLst>
                                          <p:attrName>style.visibility</p:attrName>
                                        </p:attrNameLst>
                                      </p:cBhvr>
                                      <p:to>
                                        <p:strVal val="visible"/>
                                      </p:to>
                                    </p:set>
                                    <p:anim calcmode="lin" valueType="num">
                                      <p:cBhvr additive="base">
                                        <p:cTn id="215" dur="300" fill="hold"/>
                                        <p:tgtEl>
                                          <p:spTgt spid="49"/>
                                        </p:tgtEl>
                                        <p:attrNameLst>
                                          <p:attrName>ppt_x</p:attrName>
                                        </p:attrNameLst>
                                      </p:cBhvr>
                                      <p:tavLst>
                                        <p:tav tm="0">
                                          <p:val>
                                            <p:strVal val="1+#ppt_w/2"/>
                                          </p:val>
                                        </p:tav>
                                        <p:tav tm="100000">
                                          <p:val>
                                            <p:strVal val="#ppt_x"/>
                                          </p:val>
                                        </p:tav>
                                      </p:tavLst>
                                    </p:anim>
                                    <p:anim calcmode="lin" valueType="num">
                                      <p:cBhvr additive="base">
                                        <p:cTn id="216" dur="300" fill="hold"/>
                                        <p:tgtEl>
                                          <p:spTgt spid="49"/>
                                        </p:tgtEl>
                                        <p:attrNameLst>
                                          <p:attrName>ppt_y</p:attrName>
                                        </p:attrNameLst>
                                      </p:cBhvr>
                                      <p:tavLst>
                                        <p:tav tm="0">
                                          <p:val>
                                            <p:strVal val="#ppt_y"/>
                                          </p:val>
                                        </p:tav>
                                        <p:tav tm="100000">
                                          <p:val>
                                            <p:strVal val="#ppt_y"/>
                                          </p:val>
                                        </p:tav>
                                      </p:tavLst>
                                    </p:anim>
                                  </p:childTnLst>
                                </p:cTn>
                              </p:par>
                              <p:par>
                                <p:cTn id="217" presetID="2" presetClass="entr" presetSubtype="2" fill="hold" nodeType="withEffect">
                                  <p:stCondLst>
                                    <p:cond delay="100"/>
                                  </p:stCondLst>
                                  <p:childTnLst>
                                    <p:set>
                                      <p:cBhvr>
                                        <p:cTn id="218" dur="1" fill="hold">
                                          <p:stCondLst>
                                            <p:cond delay="0"/>
                                          </p:stCondLst>
                                        </p:cTn>
                                        <p:tgtEl>
                                          <p:spTgt spid="50"/>
                                        </p:tgtEl>
                                        <p:attrNameLst>
                                          <p:attrName>style.visibility</p:attrName>
                                        </p:attrNameLst>
                                      </p:cBhvr>
                                      <p:to>
                                        <p:strVal val="visible"/>
                                      </p:to>
                                    </p:set>
                                    <p:anim calcmode="lin" valueType="num">
                                      <p:cBhvr additive="base">
                                        <p:cTn id="219" dur="300" fill="hold"/>
                                        <p:tgtEl>
                                          <p:spTgt spid="50"/>
                                        </p:tgtEl>
                                        <p:attrNameLst>
                                          <p:attrName>ppt_x</p:attrName>
                                        </p:attrNameLst>
                                      </p:cBhvr>
                                      <p:tavLst>
                                        <p:tav tm="0">
                                          <p:val>
                                            <p:strVal val="1+#ppt_w/2"/>
                                          </p:val>
                                        </p:tav>
                                        <p:tav tm="100000">
                                          <p:val>
                                            <p:strVal val="#ppt_x"/>
                                          </p:val>
                                        </p:tav>
                                      </p:tavLst>
                                    </p:anim>
                                    <p:anim calcmode="lin" valueType="num">
                                      <p:cBhvr additive="base">
                                        <p:cTn id="220" dur="300" fill="hold"/>
                                        <p:tgtEl>
                                          <p:spTgt spid="50"/>
                                        </p:tgtEl>
                                        <p:attrNameLst>
                                          <p:attrName>ppt_y</p:attrName>
                                        </p:attrNameLst>
                                      </p:cBhvr>
                                      <p:tavLst>
                                        <p:tav tm="0">
                                          <p:val>
                                            <p:strVal val="#ppt_y"/>
                                          </p:val>
                                        </p:tav>
                                        <p:tav tm="100000">
                                          <p:val>
                                            <p:strVal val="#ppt_y"/>
                                          </p:val>
                                        </p:tav>
                                      </p:tavLst>
                                    </p:anim>
                                  </p:childTnLst>
                                </p:cTn>
                              </p:par>
                              <p:par>
                                <p:cTn id="221" presetID="2" presetClass="entr" presetSubtype="2" fill="hold" nodeType="withEffect">
                                  <p:stCondLst>
                                    <p:cond delay="300"/>
                                  </p:stCondLst>
                                  <p:childTnLst>
                                    <p:set>
                                      <p:cBhvr>
                                        <p:cTn id="222" dur="1" fill="hold">
                                          <p:stCondLst>
                                            <p:cond delay="0"/>
                                          </p:stCondLst>
                                        </p:cTn>
                                        <p:tgtEl>
                                          <p:spTgt spid="51"/>
                                        </p:tgtEl>
                                        <p:attrNameLst>
                                          <p:attrName>style.visibility</p:attrName>
                                        </p:attrNameLst>
                                      </p:cBhvr>
                                      <p:to>
                                        <p:strVal val="visible"/>
                                      </p:to>
                                    </p:set>
                                    <p:anim calcmode="lin" valueType="num">
                                      <p:cBhvr additive="base">
                                        <p:cTn id="223" dur="300" fill="hold"/>
                                        <p:tgtEl>
                                          <p:spTgt spid="51"/>
                                        </p:tgtEl>
                                        <p:attrNameLst>
                                          <p:attrName>ppt_x</p:attrName>
                                        </p:attrNameLst>
                                      </p:cBhvr>
                                      <p:tavLst>
                                        <p:tav tm="0">
                                          <p:val>
                                            <p:strVal val="1+#ppt_w/2"/>
                                          </p:val>
                                        </p:tav>
                                        <p:tav tm="100000">
                                          <p:val>
                                            <p:strVal val="#ppt_x"/>
                                          </p:val>
                                        </p:tav>
                                      </p:tavLst>
                                    </p:anim>
                                    <p:anim calcmode="lin" valueType="num">
                                      <p:cBhvr additive="base">
                                        <p:cTn id="224" dur="300" fill="hold"/>
                                        <p:tgtEl>
                                          <p:spTgt spid="51"/>
                                        </p:tgtEl>
                                        <p:attrNameLst>
                                          <p:attrName>ppt_y</p:attrName>
                                        </p:attrNameLst>
                                      </p:cBhvr>
                                      <p:tavLst>
                                        <p:tav tm="0">
                                          <p:val>
                                            <p:strVal val="#ppt_y"/>
                                          </p:val>
                                        </p:tav>
                                        <p:tav tm="100000">
                                          <p:val>
                                            <p:strVal val="#ppt_y"/>
                                          </p:val>
                                        </p:tav>
                                      </p:tavLst>
                                    </p:anim>
                                  </p:childTnLst>
                                </p:cTn>
                              </p:par>
                              <p:par>
                                <p:cTn id="225" presetID="2" presetClass="entr" presetSubtype="2" fill="hold" nodeType="withEffect">
                                  <p:stCondLst>
                                    <p:cond delay="200"/>
                                  </p:stCondLst>
                                  <p:childTnLst>
                                    <p:set>
                                      <p:cBhvr>
                                        <p:cTn id="226" dur="1" fill="hold">
                                          <p:stCondLst>
                                            <p:cond delay="0"/>
                                          </p:stCondLst>
                                        </p:cTn>
                                        <p:tgtEl>
                                          <p:spTgt spid="52"/>
                                        </p:tgtEl>
                                        <p:attrNameLst>
                                          <p:attrName>style.visibility</p:attrName>
                                        </p:attrNameLst>
                                      </p:cBhvr>
                                      <p:to>
                                        <p:strVal val="visible"/>
                                      </p:to>
                                    </p:set>
                                    <p:anim calcmode="lin" valueType="num">
                                      <p:cBhvr additive="base">
                                        <p:cTn id="227" dur="300" fill="hold"/>
                                        <p:tgtEl>
                                          <p:spTgt spid="52"/>
                                        </p:tgtEl>
                                        <p:attrNameLst>
                                          <p:attrName>ppt_x</p:attrName>
                                        </p:attrNameLst>
                                      </p:cBhvr>
                                      <p:tavLst>
                                        <p:tav tm="0">
                                          <p:val>
                                            <p:strVal val="1+#ppt_w/2"/>
                                          </p:val>
                                        </p:tav>
                                        <p:tav tm="100000">
                                          <p:val>
                                            <p:strVal val="#ppt_x"/>
                                          </p:val>
                                        </p:tav>
                                      </p:tavLst>
                                    </p:anim>
                                    <p:anim calcmode="lin" valueType="num">
                                      <p:cBhvr additive="base">
                                        <p:cTn id="228" dur="300" fill="hold"/>
                                        <p:tgtEl>
                                          <p:spTgt spid="52"/>
                                        </p:tgtEl>
                                        <p:attrNameLst>
                                          <p:attrName>ppt_y</p:attrName>
                                        </p:attrNameLst>
                                      </p:cBhvr>
                                      <p:tavLst>
                                        <p:tav tm="0">
                                          <p:val>
                                            <p:strVal val="#ppt_y"/>
                                          </p:val>
                                        </p:tav>
                                        <p:tav tm="100000">
                                          <p:val>
                                            <p:strVal val="#ppt_y"/>
                                          </p:val>
                                        </p:tav>
                                      </p:tavLst>
                                    </p:anim>
                                  </p:childTnLst>
                                </p:cTn>
                              </p:par>
                              <p:par>
                                <p:cTn id="229" presetID="2" presetClass="entr" presetSubtype="2" fill="hold" nodeType="withEffect">
                                  <p:stCondLst>
                                    <p:cond delay="500"/>
                                  </p:stCondLst>
                                  <p:childTnLst>
                                    <p:set>
                                      <p:cBhvr>
                                        <p:cTn id="230" dur="1" fill="hold">
                                          <p:stCondLst>
                                            <p:cond delay="0"/>
                                          </p:stCondLst>
                                        </p:cTn>
                                        <p:tgtEl>
                                          <p:spTgt spid="53"/>
                                        </p:tgtEl>
                                        <p:attrNameLst>
                                          <p:attrName>style.visibility</p:attrName>
                                        </p:attrNameLst>
                                      </p:cBhvr>
                                      <p:to>
                                        <p:strVal val="visible"/>
                                      </p:to>
                                    </p:set>
                                    <p:anim calcmode="lin" valueType="num">
                                      <p:cBhvr additive="base">
                                        <p:cTn id="231" dur="300" fill="hold"/>
                                        <p:tgtEl>
                                          <p:spTgt spid="53"/>
                                        </p:tgtEl>
                                        <p:attrNameLst>
                                          <p:attrName>ppt_x</p:attrName>
                                        </p:attrNameLst>
                                      </p:cBhvr>
                                      <p:tavLst>
                                        <p:tav tm="0">
                                          <p:val>
                                            <p:strVal val="1+#ppt_w/2"/>
                                          </p:val>
                                        </p:tav>
                                        <p:tav tm="100000">
                                          <p:val>
                                            <p:strVal val="#ppt_x"/>
                                          </p:val>
                                        </p:tav>
                                      </p:tavLst>
                                    </p:anim>
                                    <p:anim calcmode="lin" valueType="num">
                                      <p:cBhvr additive="base">
                                        <p:cTn id="232" dur="300" fill="hold"/>
                                        <p:tgtEl>
                                          <p:spTgt spid="53"/>
                                        </p:tgtEl>
                                        <p:attrNameLst>
                                          <p:attrName>ppt_y</p:attrName>
                                        </p:attrNameLst>
                                      </p:cBhvr>
                                      <p:tavLst>
                                        <p:tav tm="0">
                                          <p:val>
                                            <p:strVal val="#ppt_y"/>
                                          </p:val>
                                        </p:tav>
                                        <p:tav tm="100000">
                                          <p:val>
                                            <p:strVal val="#ppt_y"/>
                                          </p:val>
                                        </p:tav>
                                      </p:tavLst>
                                    </p:anim>
                                  </p:childTnLst>
                                </p:cTn>
                              </p:par>
                              <p:par>
                                <p:cTn id="233" presetID="2" presetClass="entr" presetSubtype="2" fill="hold" nodeType="withEffect">
                                  <p:stCondLst>
                                    <p:cond delay="200"/>
                                  </p:stCondLst>
                                  <p:childTnLst>
                                    <p:set>
                                      <p:cBhvr>
                                        <p:cTn id="234" dur="1" fill="hold">
                                          <p:stCondLst>
                                            <p:cond delay="0"/>
                                          </p:stCondLst>
                                        </p:cTn>
                                        <p:tgtEl>
                                          <p:spTgt spid="54"/>
                                        </p:tgtEl>
                                        <p:attrNameLst>
                                          <p:attrName>style.visibility</p:attrName>
                                        </p:attrNameLst>
                                      </p:cBhvr>
                                      <p:to>
                                        <p:strVal val="visible"/>
                                      </p:to>
                                    </p:set>
                                    <p:anim calcmode="lin" valueType="num">
                                      <p:cBhvr additive="base">
                                        <p:cTn id="235" dur="300" fill="hold"/>
                                        <p:tgtEl>
                                          <p:spTgt spid="54"/>
                                        </p:tgtEl>
                                        <p:attrNameLst>
                                          <p:attrName>ppt_x</p:attrName>
                                        </p:attrNameLst>
                                      </p:cBhvr>
                                      <p:tavLst>
                                        <p:tav tm="0">
                                          <p:val>
                                            <p:strVal val="1+#ppt_w/2"/>
                                          </p:val>
                                        </p:tav>
                                        <p:tav tm="100000">
                                          <p:val>
                                            <p:strVal val="#ppt_x"/>
                                          </p:val>
                                        </p:tav>
                                      </p:tavLst>
                                    </p:anim>
                                    <p:anim calcmode="lin" valueType="num">
                                      <p:cBhvr additive="base">
                                        <p:cTn id="236" dur="300" fill="hold"/>
                                        <p:tgtEl>
                                          <p:spTgt spid="54"/>
                                        </p:tgtEl>
                                        <p:attrNameLst>
                                          <p:attrName>ppt_y</p:attrName>
                                        </p:attrNameLst>
                                      </p:cBhvr>
                                      <p:tavLst>
                                        <p:tav tm="0">
                                          <p:val>
                                            <p:strVal val="#ppt_y"/>
                                          </p:val>
                                        </p:tav>
                                        <p:tav tm="100000">
                                          <p:val>
                                            <p:strVal val="#ppt_y"/>
                                          </p:val>
                                        </p:tav>
                                      </p:tavLst>
                                    </p:anim>
                                  </p:childTnLst>
                                </p:cTn>
                              </p:par>
                              <p:par>
                                <p:cTn id="237" presetID="2" presetClass="entr" presetSubtype="2" fill="hold" nodeType="withEffect">
                                  <p:stCondLst>
                                    <p:cond delay="300"/>
                                  </p:stCondLst>
                                  <p:childTnLst>
                                    <p:set>
                                      <p:cBhvr>
                                        <p:cTn id="238" dur="1" fill="hold">
                                          <p:stCondLst>
                                            <p:cond delay="0"/>
                                          </p:stCondLst>
                                        </p:cTn>
                                        <p:tgtEl>
                                          <p:spTgt spid="55"/>
                                        </p:tgtEl>
                                        <p:attrNameLst>
                                          <p:attrName>style.visibility</p:attrName>
                                        </p:attrNameLst>
                                      </p:cBhvr>
                                      <p:to>
                                        <p:strVal val="visible"/>
                                      </p:to>
                                    </p:set>
                                    <p:anim calcmode="lin" valueType="num">
                                      <p:cBhvr additive="base">
                                        <p:cTn id="239" dur="300" fill="hold"/>
                                        <p:tgtEl>
                                          <p:spTgt spid="55"/>
                                        </p:tgtEl>
                                        <p:attrNameLst>
                                          <p:attrName>ppt_x</p:attrName>
                                        </p:attrNameLst>
                                      </p:cBhvr>
                                      <p:tavLst>
                                        <p:tav tm="0">
                                          <p:val>
                                            <p:strVal val="1+#ppt_w/2"/>
                                          </p:val>
                                        </p:tav>
                                        <p:tav tm="100000">
                                          <p:val>
                                            <p:strVal val="#ppt_x"/>
                                          </p:val>
                                        </p:tav>
                                      </p:tavLst>
                                    </p:anim>
                                    <p:anim calcmode="lin" valueType="num">
                                      <p:cBhvr additive="base">
                                        <p:cTn id="240" dur="300" fill="hold"/>
                                        <p:tgtEl>
                                          <p:spTgt spid="55"/>
                                        </p:tgtEl>
                                        <p:attrNameLst>
                                          <p:attrName>ppt_y</p:attrName>
                                        </p:attrNameLst>
                                      </p:cBhvr>
                                      <p:tavLst>
                                        <p:tav tm="0">
                                          <p:val>
                                            <p:strVal val="#ppt_y"/>
                                          </p:val>
                                        </p:tav>
                                        <p:tav tm="100000">
                                          <p:val>
                                            <p:strVal val="#ppt_y"/>
                                          </p:val>
                                        </p:tav>
                                      </p:tavLst>
                                    </p:anim>
                                  </p:childTnLst>
                                </p:cTn>
                              </p:par>
                              <p:par>
                                <p:cTn id="241" presetID="2" presetClass="entr" presetSubtype="2" fill="hold" nodeType="withEffect">
                                  <p:stCondLst>
                                    <p:cond delay="0"/>
                                  </p:stCondLst>
                                  <p:childTnLst>
                                    <p:set>
                                      <p:cBhvr>
                                        <p:cTn id="242" dur="1" fill="hold">
                                          <p:stCondLst>
                                            <p:cond delay="0"/>
                                          </p:stCondLst>
                                        </p:cTn>
                                        <p:tgtEl>
                                          <p:spTgt spid="56"/>
                                        </p:tgtEl>
                                        <p:attrNameLst>
                                          <p:attrName>style.visibility</p:attrName>
                                        </p:attrNameLst>
                                      </p:cBhvr>
                                      <p:to>
                                        <p:strVal val="visible"/>
                                      </p:to>
                                    </p:set>
                                    <p:anim calcmode="lin" valueType="num">
                                      <p:cBhvr additive="base">
                                        <p:cTn id="243" dur="300" fill="hold"/>
                                        <p:tgtEl>
                                          <p:spTgt spid="56"/>
                                        </p:tgtEl>
                                        <p:attrNameLst>
                                          <p:attrName>ppt_x</p:attrName>
                                        </p:attrNameLst>
                                      </p:cBhvr>
                                      <p:tavLst>
                                        <p:tav tm="0">
                                          <p:val>
                                            <p:strVal val="1+#ppt_w/2"/>
                                          </p:val>
                                        </p:tav>
                                        <p:tav tm="100000">
                                          <p:val>
                                            <p:strVal val="#ppt_x"/>
                                          </p:val>
                                        </p:tav>
                                      </p:tavLst>
                                    </p:anim>
                                    <p:anim calcmode="lin" valueType="num">
                                      <p:cBhvr additive="base">
                                        <p:cTn id="244" dur="300" fill="hold"/>
                                        <p:tgtEl>
                                          <p:spTgt spid="56"/>
                                        </p:tgtEl>
                                        <p:attrNameLst>
                                          <p:attrName>ppt_y</p:attrName>
                                        </p:attrNameLst>
                                      </p:cBhvr>
                                      <p:tavLst>
                                        <p:tav tm="0">
                                          <p:val>
                                            <p:strVal val="#ppt_y"/>
                                          </p:val>
                                        </p:tav>
                                        <p:tav tm="100000">
                                          <p:val>
                                            <p:strVal val="#ppt_y"/>
                                          </p:val>
                                        </p:tav>
                                      </p:tavLst>
                                    </p:anim>
                                  </p:childTnLst>
                                </p:cTn>
                              </p:par>
                              <p:par>
                                <p:cTn id="245" presetID="10" presetClass="entr" presetSubtype="0" fill="hold" nodeType="withEffect">
                                  <p:stCondLst>
                                    <p:cond delay="300"/>
                                  </p:stCondLst>
                                  <p:childTnLst>
                                    <p:set>
                                      <p:cBhvr>
                                        <p:cTn id="246" dur="1" fill="hold">
                                          <p:stCondLst>
                                            <p:cond delay="0"/>
                                          </p:stCondLst>
                                        </p:cTn>
                                        <p:tgtEl>
                                          <p:spTgt spid="62"/>
                                        </p:tgtEl>
                                        <p:attrNameLst>
                                          <p:attrName>style.visibility</p:attrName>
                                        </p:attrNameLst>
                                      </p:cBhvr>
                                      <p:to>
                                        <p:strVal val="visible"/>
                                      </p:to>
                                    </p:set>
                                    <p:animEffect transition="in" filter="fade">
                                      <p:cBhvr>
                                        <p:cTn id="247" dur="400"/>
                                        <p:tgtEl>
                                          <p:spTgt spid="62"/>
                                        </p:tgtEl>
                                      </p:cBhvr>
                                    </p:animEffect>
                                  </p:childTnLst>
                                </p:cTn>
                              </p:par>
                              <p:par>
                                <p:cTn id="248" presetID="10" presetClass="exit" presetSubtype="0" fill="hold" nodeType="withEffect">
                                  <p:stCondLst>
                                    <p:cond delay="700"/>
                                  </p:stCondLst>
                                  <p:childTnLst>
                                    <p:animEffect transition="out" filter="fade">
                                      <p:cBhvr>
                                        <p:cTn id="249" dur="400"/>
                                        <p:tgtEl>
                                          <p:spTgt spid="62"/>
                                        </p:tgtEl>
                                      </p:cBhvr>
                                    </p:animEffect>
                                    <p:set>
                                      <p:cBhvr>
                                        <p:cTn id="250" dur="1" fill="hold">
                                          <p:stCondLst>
                                            <p:cond delay="399"/>
                                          </p:stCondLst>
                                        </p:cTn>
                                        <p:tgtEl>
                                          <p:spTgt spid="62"/>
                                        </p:tgtEl>
                                        <p:attrNameLst>
                                          <p:attrName>style.visibility</p:attrName>
                                        </p:attrNameLst>
                                      </p:cBhvr>
                                      <p:to>
                                        <p:strVal val="hidden"/>
                                      </p:to>
                                    </p:set>
                                  </p:childTnLst>
                                </p:cTn>
                              </p:par>
                              <p:par>
                                <p:cTn id="251" presetID="10" presetClass="entr" presetSubtype="0" fill="hold" nodeType="withEffect">
                                  <p:stCondLst>
                                    <p:cond delay="700"/>
                                  </p:stCondLst>
                                  <p:childTnLst>
                                    <p:set>
                                      <p:cBhvr>
                                        <p:cTn id="252" dur="1" fill="hold">
                                          <p:stCondLst>
                                            <p:cond delay="0"/>
                                          </p:stCondLst>
                                        </p:cTn>
                                        <p:tgtEl>
                                          <p:spTgt spid="63"/>
                                        </p:tgtEl>
                                        <p:attrNameLst>
                                          <p:attrName>style.visibility</p:attrName>
                                        </p:attrNameLst>
                                      </p:cBhvr>
                                      <p:to>
                                        <p:strVal val="visible"/>
                                      </p:to>
                                    </p:set>
                                    <p:animEffect transition="in" filter="fade">
                                      <p:cBhvr>
                                        <p:cTn id="253" dur="400"/>
                                        <p:tgtEl>
                                          <p:spTgt spid="63"/>
                                        </p:tgtEl>
                                      </p:cBhvr>
                                    </p:animEffect>
                                  </p:childTnLst>
                                </p:cTn>
                              </p:par>
                              <p:par>
                                <p:cTn id="254" presetID="10" presetClass="exit" presetSubtype="0" fill="hold" nodeType="withEffect">
                                  <p:stCondLst>
                                    <p:cond delay="1000"/>
                                  </p:stCondLst>
                                  <p:childTnLst>
                                    <p:animEffect transition="out" filter="fade">
                                      <p:cBhvr>
                                        <p:cTn id="255" dur="400"/>
                                        <p:tgtEl>
                                          <p:spTgt spid="63"/>
                                        </p:tgtEl>
                                      </p:cBhvr>
                                    </p:animEffect>
                                    <p:set>
                                      <p:cBhvr>
                                        <p:cTn id="256" dur="1" fill="hold">
                                          <p:stCondLst>
                                            <p:cond delay="399"/>
                                          </p:stCondLst>
                                        </p:cTn>
                                        <p:tgtEl>
                                          <p:spTgt spid="63"/>
                                        </p:tgtEl>
                                        <p:attrNameLst>
                                          <p:attrName>style.visibility</p:attrName>
                                        </p:attrNameLst>
                                      </p:cBhvr>
                                      <p:to>
                                        <p:strVal val="hidden"/>
                                      </p:to>
                                    </p:set>
                                  </p:childTnLst>
                                </p:cTn>
                              </p:par>
                              <p:par>
                                <p:cTn id="257" presetID="10" presetClass="entr" presetSubtype="0" fill="hold" nodeType="withEffect">
                                  <p:stCondLst>
                                    <p:cond delay="900"/>
                                  </p:stCondLst>
                                  <p:childTnLst>
                                    <p:set>
                                      <p:cBhvr>
                                        <p:cTn id="258" dur="1" fill="hold">
                                          <p:stCondLst>
                                            <p:cond delay="0"/>
                                          </p:stCondLst>
                                        </p:cTn>
                                        <p:tgtEl>
                                          <p:spTgt spid="64"/>
                                        </p:tgtEl>
                                        <p:attrNameLst>
                                          <p:attrName>style.visibility</p:attrName>
                                        </p:attrNameLst>
                                      </p:cBhvr>
                                      <p:to>
                                        <p:strVal val="visible"/>
                                      </p:to>
                                    </p:set>
                                    <p:animEffect transition="in" filter="fade">
                                      <p:cBhvr>
                                        <p:cTn id="259" dur="400"/>
                                        <p:tgtEl>
                                          <p:spTgt spid="64"/>
                                        </p:tgtEl>
                                      </p:cBhvr>
                                    </p:animEffect>
                                  </p:childTnLst>
                                </p:cTn>
                              </p:par>
                              <p:par>
                                <p:cTn id="260" presetID="10" presetClass="exit" presetSubtype="0" fill="hold" nodeType="withEffect">
                                  <p:stCondLst>
                                    <p:cond delay="1100"/>
                                  </p:stCondLst>
                                  <p:childTnLst>
                                    <p:animEffect transition="out" filter="fade">
                                      <p:cBhvr>
                                        <p:cTn id="261" dur="400"/>
                                        <p:tgtEl>
                                          <p:spTgt spid="64"/>
                                        </p:tgtEl>
                                      </p:cBhvr>
                                    </p:animEffect>
                                    <p:set>
                                      <p:cBhvr>
                                        <p:cTn id="262" dur="1" fill="hold">
                                          <p:stCondLst>
                                            <p:cond delay="399"/>
                                          </p:stCondLst>
                                        </p:cTn>
                                        <p:tgtEl>
                                          <p:spTgt spid="64"/>
                                        </p:tgtEl>
                                        <p:attrNameLst>
                                          <p:attrName>style.visibility</p:attrName>
                                        </p:attrNameLst>
                                      </p:cBhvr>
                                      <p:to>
                                        <p:strVal val="hidden"/>
                                      </p:to>
                                    </p:set>
                                  </p:childTnLst>
                                </p:cTn>
                              </p:par>
                              <p:par>
                                <p:cTn id="263" presetID="10" presetClass="entr" presetSubtype="0" fill="hold" nodeType="withEffect">
                                  <p:stCondLst>
                                    <p:cond delay="200"/>
                                  </p:stCondLst>
                                  <p:childTnLst>
                                    <p:set>
                                      <p:cBhvr>
                                        <p:cTn id="264" dur="1" fill="hold">
                                          <p:stCondLst>
                                            <p:cond delay="0"/>
                                          </p:stCondLst>
                                        </p:cTn>
                                        <p:tgtEl>
                                          <p:spTgt spid="65"/>
                                        </p:tgtEl>
                                        <p:attrNameLst>
                                          <p:attrName>style.visibility</p:attrName>
                                        </p:attrNameLst>
                                      </p:cBhvr>
                                      <p:to>
                                        <p:strVal val="visible"/>
                                      </p:to>
                                    </p:set>
                                    <p:animEffect transition="in" filter="fade">
                                      <p:cBhvr>
                                        <p:cTn id="265" dur="400"/>
                                        <p:tgtEl>
                                          <p:spTgt spid="65"/>
                                        </p:tgtEl>
                                      </p:cBhvr>
                                    </p:animEffect>
                                  </p:childTnLst>
                                </p:cTn>
                              </p:par>
                              <p:par>
                                <p:cTn id="266" presetID="10" presetClass="exit" presetSubtype="0" fill="hold" nodeType="withEffect">
                                  <p:stCondLst>
                                    <p:cond delay="600"/>
                                  </p:stCondLst>
                                  <p:childTnLst>
                                    <p:animEffect transition="out" filter="fade">
                                      <p:cBhvr>
                                        <p:cTn id="267" dur="400"/>
                                        <p:tgtEl>
                                          <p:spTgt spid="65"/>
                                        </p:tgtEl>
                                      </p:cBhvr>
                                    </p:animEffect>
                                    <p:set>
                                      <p:cBhvr>
                                        <p:cTn id="268" dur="1" fill="hold">
                                          <p:stCondLst>
                                            <p:cond delay="399"/>
                                          </p:stCondLst>
                                        </p:cTn>
                                        <p:tgtEl>
                                          <p:spTgt spid="65"/>
                                        </p:tgtEl>
                                        <p:attrNameLst>
                                          <p:attrName>style.visibility</p:attrName>
                                        </p:attrNameLst>
                                      </p:cBhvr>
                                      <p:to>
                                        <p:strVal val="hidden"/>
                                      </p:to>
                                    </p:set>
                                  </p:childTnLst>
                                </p:cTn>
                              </p:par>
                              <p:par>
                                <p:cTn id="269" presetID="10" presetClass="entr" presetSubtype="0" fill="hold" nodeType="withEffect">
                                  <p:stCondLst>
                                    <p:cond delay="500"/>
                                  </p:stCondLst>
                                  <p:childTnLst>
                                    <p:set>
                                      <p:cBhvr>
                                        <p:cTn id="270" dur="1" fill="hold">
                                          <p:stCondLst>
                                            <p:cond delay="0"/>
                                          </p:stCondLst>
                                        </p:cTn>
                                        <p:tgtEl>
                                          <p:spTgt spid="66"/>
                                        </p:tgtEl>
                                        <p:attrNameLst>
                                          <p:attrName>style.visibility</p:attrName>
                                        </p:attrNameLst>
                                      </p:cBhvr>
                                      <p:to>
                                        <p:strVal val="visible"/>
                                      </p:to>
                                    </p:set>
                                    <p:animEffect transition="in" filter="fade">
                                      <p:cBhvr>
                                        <p:cTn id="271" dur="400"/>
                                        <p:tgtEl>
                                          <p:spTgt spid="66"/>
                                        </p:tgtEl>
                                      </p:cBhvr>
                                    </p:animEffect>
                                  </p:childTnLst>
                                </p:cTn>
                              </p:par>
                              <p:par>
                                <p:cTn id="272" presetID="10" presetClass="exit" presetSubtype="0" fill="hold" nodeType="withEffect">
                                  <p:stCondLst>
                                    <p:cond delay="900"/>
                                  </p:stCondLst>
                                  <p:childTnLst>
                                    <p:animEffect transition="out" filter="fade">
                                      <p:cBhvr>
                                        <p:cTn id="273" dur="400"/>
                                        <p:tgtEl>
                                          <p:spTgt spid="66"/>
                                        </p:tgtEl>
                                      </p:cBhvr>
                                    </p:animEffect>
                                    <p:set>
                                      <p:cBhvr>
                                        <p:cTn id="274" dur="1" fill="hold">
                                          <p:stCondLst>
                                            <p:cond delay="399"/>
                                          </p:stCondLst>
                                        </p:cTn>
                                        <p:tgtEl>
                                          <p:spTgt spid="66"/>
                                        </p:tgtEl>
                                        <p:attrNameLst>
                                          <p:attrName>style.visibility</p:attrName>
                                        </p:attrNameLst>
                                      </p:cBhvr>
                                      <p:to>
                                        <p:strVal val="hidden"/>
                                      </p:to>
                                    </p:set>
                                  </p:childTnLst>
                                </p:cTn>
                              </p:par>
                              <p:par>
                                <p:cTn id="275" presetID="10" presetClass="entr" presetSubtype="0" fill="hold" nodeType="withEffect">
                                  <p:stCondLst>
                                    <p:cond delay="100"/>
                                  </p:stCondLst>
                                  <p:childTnLst>
                                    <p:set>
                                      <p:cBhvr>
                                        <p:cTn id="276" dur="1" fill="hold">
                                          <p:stCondLst>
                                            <p:cond delay="0"/>
                                          </p:stCondLst>
                                        </p:cTn>
                                        <p:tgtEl>
                                          <p:spTgt spid="67"/>
                                        </p:tgtEl>
                                        <p:attrNameLst>
                                          <p:attrName>style.visibility</p:attrName>
                                        </p:attrNameLst>
                                      </p:cBhvr>
                                      <p:to>
                                        <p:strVal val="visible"/>
                                      </p:to>
                                    </p:set>
                                    <p:animEffect transition="in" filter="fade">
                                      <p:cBhvr>
                                        <p:cTn id="277" dur="400"/>
                                        <p:tgtEl>
                                          <p:spTgt spid="67"/>
                                        </p:tgtEl>
                                      </p:cBhvr>
                                    </p:animEffect>
                                  </p:childTnLst>
                                </p:cTn>
                              </p:par>
                              <p:par>
                                <p:cTn id="278" presetID="10" presetClass="exit" presetSubtype="0" fill="hold" nodeType="withEffect">
                                  <p:stCondLst>
                                    <p:cond delay="400"/>
                                  </p:stCondLst>
                                  <p:childTnLst>
                                    <p:animEffect transition="out" filter="fade">
                                      <p:cBhvr>
                                        <p:cTn id="279" dur="400"/>
                                        <p:tgtEl>
                                          <p:spTgt spid="67"/>
                                        </p:tgtEl>
                                      </p:cBhvr>
                                    </p:animEffect>
                                    <p:set>
                                      <p:cBhvr>
                                        <p:cTn id="280" dur="1" fill="hold">
                                          <p:stCondLst>
                                            <p:cond delay="399"/>
                                          </p:stCondLst>
                                        </p:cTn>
                                        <p:tgtEl>
                                          <p:spTgt spid="67"/>
                                        </p:tgtEl>
                                        <p:attrNameLst>
                                          <p:attrName>style.visibility</p:attrName>
                                        </p:attrNameLst>
                                      </p:cBhvr>
                                      <p:to>
                                        <p:strVal val="hidden"/>
                                      </p:to>
                                    </p:set>
                                  </p:childTnLst>
                                </p:cTn>
                              </p:par>
                              <p:par>
                                <p:cTn id="281" presetID="10" presetClass="exit" presetSubtype="0" fill="hold" nodeType="withEffect">
                                  <p:stCondLst>
                                    <p:cond delay="400"/>
                                  </p:stCondLst>
                                  <p:childTnLst>
                                    <p:animEffect transition="out" filter="fade">
                                      <p:cBhvr>
                                        <p:cTn id="282" dur="300"/>
                                        <p:tgtEl>
                                          <p:spTgt spid="61"/>
                                        </p:tgtEl>
                                      </p:cBhvr>
                                    </p:animEffect>
                                    <p:set>
                                      <p:cBhvr>
                                        <p:cTn id="283" dur="1" fill="hold">
                                          <p:stCondLst>
                                            <p:cond delay="299"/>
                                          </p:stCondLst>
                                        </p:cTn>
                                        <p:tgtEl>
                                          <p:spTgt spid="61"/>
                                        </p:tgtEl>
                                        <p:attrNameLst>
                                          <p:attrName>style.visibility</p:attrName>
                                        </p:attrNameLst>
                                      </p:cBhvr>
                                      <p:to>
                                        <p:strVal val="hidden"/>
                                      </p:to>
                                    </p:set>
                                  </p:childTnLst>
                                </p:cTn>
                              </p:par>
                              <p:par>
                                <p:cTn id="284" presetID="10" presetClass="exit" presetSubtype="0" fill="hold" nodeType="withEffect">
                                  <p:stCondLst>
                                    <p:cond delay="600"/>
                                  </p:stCondLst>
                                  <p:childTnLst>
                                    <p:animEffect transition="out" filter="fade">
                                      <p:cBhvr>
                                        <p:cTn id="285" dur="300"/>
                                        <p:tgtEl>
                                          <p:spTgt spid="60"/>
                                        </p:tgtEl>
                                      </p:cBhvr>
                                    </p:animEffect>
                                    <p:set>
                                      <p:cBhvr>
                                        <p:cTn id="286" dur="1" fill="hold">
                                          <p:stCondLst>
                                            <p:cond delay="299"/>
                                          </p:stCondLst>
                                        </p:cTn>
                                        <p:tgtEl>
                                          <p:spTgt spid="60"/>
                                        </p:tgtEl>
                                        <p:attrNameLst>
                                          <p:attrName>style.visibility</p:attrName>
                                        </p:attrNameLst>
                                      </p:cBhvr>
                                      <p:to>
                                        <p:strVal val="hidden"/>
                                      </p:to>
                                    </p:set>
                                  </p:childTnLst>
                                </p:cTn>
                              </p:par>
                              <p:par>
                                <p:cTn id="287" presetID="10" presetClass="exit" presetSubtype="0" fill="hold" nodeType="withEffect">
                                  <p:stCondLst>
                                    <p:cond delay="800"/>
                                  </p:stCondLst>
                                  <p:childTnLst>
                                    <p:animEffect transition="out" filter="fade">
                                      <p:cBhvr>
                                        <p:cTn id="288" dur="300"/>
                                        <p:tgtEl>
                                          <p:spTgt spid="59"/>
                                        </p:tgtEl>
                                      </p:cBhvr>
                                    </p:animEffect>
                                    <p:set>
                                      <p:cBhvr>
                                        <p:cTn id="289" dur="1" fill="hold">
                                          <p:stCondLst>
                                            <p:cond delay="299"/>
                                          </p:stCondLst>
                                        </p:cTn>
                                        <p:tgtEl>
                                          <p:spTgt spid="59"/>
                                        </p:tgtEl>
                                        <p:attrNameLst>
                                          <p:attrName>style.visibility</p:attrName>
                                        </p:attrNameLst>
                                      </p:cBhvr>
                                      <p:to>
                                        <p:strVal val="hidden"/>
                                      </p:to>
                                    </p:set>
                                  </p:childTnLst>
                                </p:cTn>
                              </p:par>
                              <p:par>
                                <p:cTn id="290" presetID="10" presetClass="exit" presetSubtype="0" fill="hold" nodeType="withEffect">
                                  <p:stCondLst>
                                    <p:cond delay="800"/>
                                  </p:stCondLst>
                                  <p:childTnLst>
                                    <p:animEffect transition="out" filter="fade">
                                      <p:cBhvr>
                                        <p:cTn id="291" dur="300"/>
                                        <p:tgtEl>
                                          <p:spTgt spid="58"/>
                                        </p:tgtEl>
                                      </p:cBhvr>
                                    </p:animEffect>
                                    <p:set>
                                      <p:cBhvr>
                                        <p:cTn id="292" dur="1" fill="hold">
                                          <p:stCondLst>
                                            <p:cond delay="299"/>
                                          </p:stCondLst>
                                        </p:cTn>
                                        <p:tgtEl>
                                          <p:spTgt spid="58"/>
                                        </p:tgtEl>
                                        <p:attrNameLst>
                                          <p:attrName>style.visibility</p:attrName>
                                        </p:attrNameLst>
                                      </p:cBhvr>
                                      <p:to>
                                        <p:strVal val="hidden"/>
                                      </p:to>
                                    </p:set>
                                  </p:childTnLst>
                                </p:cTn>
                              </p:par>
                              <p:par>
                                <p:cTn id="293" presetID="10" presetClass="exit" presetSubtype="0" fill="hold" nodeType="withEffect">
                                  <p:stCondLst>
                                    <p:cond delay="800"/>
                                  </p:stCondLst>
                                  <p:childTnLst>
                                    <p:animEffect transition="out" filter="fade">
                                      <p:cBhvr>
                                        <p:cTn id="294" dur="300"/>
                                        <p:tgtEl>
                                          <p:spTgt spid="57"/>
                                        </p:tgtEl>
                                      </p:cBhvr>
                                    </p:animEffect>
                                    <p:set>
                                      <p:cBhvr>
                                        <p:cTn id="295" dur="1" fill="hold">
                                          <p:stCondLst>
                                            <p:cond delay="299"/>
                                          </p:stCondLst>
                                        </p:cTn>
                                        <p:tgtEl>
                                          <p:spTgt spid="57"/>
                                        </p:tgtEl>
                                        <p:attrNameLst>
                                          <p:attrName>style.visibility</p:attrName>
                                        </p:attrNameLst>
                                      </p:cBhvr>
                                      <p:to>
                                        <p:strVal val="hidden"/>
                                      </p:to>
                                    </p:set>
                                  </p:childTnLst>
                                </p:cTn>
                              </p:par>
                              <p:par>
                                <p:cTn id="296" presetID="10" presetClass="exit" presetSubtype="0" fill="hold" nodeType="withEffect">
                                  <p:stCondLst>
                                    <p:cond delay="800"/>
                                  </p:stCondLst>
                                  <p:childTnLst>
                                    <p:animEffect transition="out" filter="fade">
                                      <p:cBhvr>
                                        <p:cTn id="297" dur="300"/>
                                        <p:tgtEl>
                                          <p:spTgt spid="56"/>
                                        </p:tgtEl>
                                      </p:cBhvr>
                                    </p:animEffect>
                                    <p:set>
                                      <p:cBhvr>
                                        <p:cTn id="298" dur="1" fill="hold">
                                          <p:stCondLst>
                                            <p:cond delay="299"/>
                                          </p:stCondLst>
                                        </p:cTn>
                                        <p:tgtEl>
                                          <p:spTgt spid="56"/>
                                        </p:tgtEl>
                                        <p:attrNameLst>
                                          <p:attrName>style.visibility</p:attrName>
                                        </p:attrNameLst>
                                      </p:cBhvr>
                                      <p:to>
                                        <p:strVal val="hidden"/>
                                      </p:to>
                                    </p:set>
                                  </p:childTnLst>
                                </p:cTn>
                              </p:par>
                              <p:par>
                                <p:cTn id="299" presetID="10" presetClass="exit" presetSubtype="0" fill="hold" nodeType="withEffect">
                                  <p:stCondLst>
                                    <p:cond delay="800"/>
                                  </p:stCondLst>
                                  <p:childTnLst>
                                    <p:animEffect transition="out" filter="fade">
                                      <p:cBhvr>
                                        <p:cTn id="300" dur="300"/>
                                        <p:tgtEl>
                                          <p:spTgt spid="55"/>
                                        </p:tgtEl>
                                      </p:cBhvr>
                                    </p:animEffect>
                                    <p:set>
                                      <p:cBhvr>
                                        <p:cTn id="301" dur="1" fill="hold">
                                          <p:stCondLst>
                                            <p:cond delay="299"/>
                                          </p:stCondLst>
                                        </p:cTn>
                                        <p:tgtEl>
                                          <p:spTgt spid="55"/>
                                        </p:tgtEl>
                                        <p:attrNameLst>
                                          <p:attrName>style.visibility</p:attrName>
                                        </p:attrNameLst>
                                      </p:cBhvr>
                                      <p:to>
                                        <p:strVal val="hidden"/>
                                      </p:to>
                                    </p:set>
                                  </p:childTnLst>
                                </p:cTn>
                              </p:par>
                              <p:par>
                                <p:cTn id="302" presetID="10" presetClass="exit" presetSubtype="0" fill="hold" nodeType="withEffect">
                                  <p:stCondLst>
                                    <p:cond delay="800"/>
                                  </p:stCondLst>
                                  <p:childTnLst>
                                    <p:animEffect transition="out" filter="fade">
                                      <p:cBhvr>
                                        <p:cTn id="303" dur="300"/>
                                        <p:tgtEl>
                                          <p:spTgt spid="54"/>
                                        </p:tgtEl>
                                      </p:cBhvr>
                                    </p:animEffect>
                                    <p:set>
                                      <p:cBhvr>
                                        <p:cTn id="304" dur="1" fill="hold">
                                          <p:stCondLst>
                                            <p:cond delay="299"/>
                                          </p:stCondLst>
                                        </p:cTn>
                                        <p:tgtEl>
                                          <p:spTgt spid="54"/>
                                        </p:tgtEl>
                                        <p:attrNameLst>
                                          <p:attrName>style.visibility</p:attrName>
                                        </p:attrNameLst>
                                      </p:cBhvr>
                                      <p:to>
                                        <p:strVal val="hidden"/>
                                      </p:to>
                                    </p:set>
                                  </p:childTnLst>
                                </p:cTn>
                              </p:par>
                              <p:par>
                                <p:cTn id="305" presetID="10" presetClass="exit" presetSubtype="0" fill="hold" nodeType="withEffect">
                                  <p:stCondLst>
                                    <p:cond delay="800"/>
                                  </p:stCondLst>
                                  <p:childTnLst>
                                    <p:animEffect transition="out" filter="fade">
                                      <p:cBhvr>
                                        <p:cTn id="306" dur="300"/>
                                        <p:tgtEl>
                                          <p:spTgt spid="53"/>
                                        </p:tgtEl>
                                      </p:cBhvr>
                                    </p:animEffect>
                                    <p:set>
                                      <p:cBhvr>
                                        <p:cTn id="307" dur="1" fill="hold">
                                          <p:stCondLst>
                                            <p:cond delay="299"/>
                                          </p:stCondLst>
                                        </p:cTn>
                                        <p:tgtEl>
                                          <p:spTgt spid="53"/>
                                        </p:tgtEl>
                                        <p:attrNameLst>
                                          <p:attrName>style.visibility</p:attrName>
                                        </p:attrNameLst>
                                      </p:cBhvr>
                                      <p:to>
                                        <p:strVal val="hidden"/>
                                      </p:to>
                                    </p:set>
                                  </p:childTnLst>
                                </p:cTn>
                              </p:par>
                              <p:par>
                                <p:cTn id="308" presetID="10" presetClass="exit" presetSubtype="0" fill="hold" nodeType="withEffect">
                                  <p:stCondLst>
                                    <p:cond delay="800"/>
                                  </p:stCondLst>
                                  <p:childTnLst>
                                    <p:animEffect transition="out" filter="fade">
                                      <p:cBhvr>
                                        <p:cTn id="309" dur="300"/>
                                        <p:tgtEl>
                                          <p:spTgt spid="52"/>
                                        </p:tgtEl>
                                      </p:cBhvr>
                                    </p:animEffect>
                                    <p:set>
                                      <p:cBhvr>
                                        <p:cTn id="310" dur="1" fill="hold">
                                          <p:stCondLst>
                                            <p:cond delay="299"/>
                                          </p:stCondLst>
                                        </p:cTn>
                                        <p:tgtEl>
                                          <p:spTgt spid="52"/>
                                        </p:tgtEl>
                                        <p:attrNameLst>
                                          <p:attrName>style.visibility</p:attrName>
                                        </p:attrNameLst>
                                      </p:cBhvr>
                                      <p:to>
                                        <p:strVal val="hidden"/>
                                      </p:to>
                                    </p:set>
                                  </p:childTnLst>
                                </p:cTn>
                              </p:par>
                              <p:par>
                                <p:cTn id="311" presetID="10" presetClass="exit" presetSubtype="0" fill="hold" nodeType="withEffect">
                                  <p:stCondLst>
                                    <p:cond delay="800"/>
                                  </p:stCondLst>
                                  <p:childTnLst>
                                    <p:animEffect transition="out" filter="fade">
                                      <p:cBhvr>
                                        <p:cTn id="312" dur="300"/>
                                        <p:tgtEl>
                                          <p:spTgt spid="51"/>
                                        </p:tgtEl>
                                      </p:cBhvr>
                                    </p:animEffect>
                                    <p:set>
                                      <p:cBhvr>
                                        <p:cTn id="313" dur="1" fill="hold">
                                          <p:stCondLst>
                                            <p:cond delay="299"/>
                                          </p:stCondLst>
                                        </p:cTn>
                                        <p:tgtEl>
                                          <p:spTgt spid="51"/>
                                        </p:tgtEl>
                                        <p:attrNameLst>
                                          <p:attrName>style.visibility</p:attrName>
                                        </p:attrNameLst>
                                      </p:cBhvr>
                                      <p:to>
                                        <p:strVal val="hidden"/>
                                      </p:to>
                                    </p:set>
                                  </p:childTnLst>
                                </p:cTn>
                              </p:par>
                              <p:par>
                                <p:cTn id="314" presetID="10" presetClass="exit" presetSubtype="0" fill="hold" nodeType="withEffect">
                                  <p:stCondLst>
                                    <p:cond delay="800"/>
                                  </p:stCondLst>
                                  <p:childTnLst>
                                    <p:animEffect transition="out" filter="fade">
                                      <p:cBhvr>
                                        <p:cTn id="315" dur="300"/>
                                        <p:tgtEl>
                                          <p:spTgt spid="50"/>
                                        </p:tgtEl>
                                      </p:cBhvr>
                                    </p:animEffect>
                                    <p:set>
                                      <p:cBhvr>
                                        <p:cTn id="316" dur="1" fill="hold">
                                          <p:stCondLst>
                                            <p:cond delay="299"/>
                                          </p:stCondLst>
                                        </p:cTn>
                                        <p:tgtEl>
                                          <p:spTgt spid="50"/>
                                        </p:tgtEl>
                                        <p:attrNameLst>
                                          <p:attrName>style.visibility</p:attrName>
                                        </p:attrNameLst>
                                      </p:cBhvr>
                                      <p:to>
                                        <p:strVal val="hidden"/>
                                      </p:to>
                                    </p:set>
                                  </p:childTnLst>
                                </p:cTn>
                              </p:par>
                              <p:par>
                                <p:cTn id="317" presetID="10" presetClass="exit" presetSubtype="0" fill="hold" nodeType="withEffect">
                                  <p:stCondLst>
                                    <p:cond delay="800"/>
                                  </p:stCondLst>
                                  <p:childTnLst>
                                    <p:animEffect transition="out" filter="fade">
                                      <p:cBhvr>
                                        <p:cTn id="318" dur="300"/>
                                        <p:tgtEl>
                                          <p:spTgt spid="49"/>
                                        </p:tgtEl>
                                      </p:cBhvr>
                                    </p:animEffect>
                                    <p:set>
                                      <p:cBhvr>
                                        <p:cTn id="319" dur="1" fill="hold">
                                          <p:stCondLst>
                                            <p:cond delay="299"/>
                                          </p:stCondLst>
                                        </p:cTn>
                                        <p:tgtEl>
                                          <p:spTgt spid="49"/>
                                        </p:tgtEl>
                                        <p:attrNameLst>
                                          <p:attrName>style.visibility</p:attrName>
                                        </p:attrNameLst>
                                      </p:cBhvr>
                                      <p:to>
                                        <p:strVal val="hidden"/>
                                      </p:to>
                                    </p:set>
                                  </p:childTnLst>
                                </p:cTn>
                              </p:par>
                              <p:par>
                                <p:cTn id="320" presetID="10" presetClass="exit" presetSubtype="0" fill="hold" nodeType="withEffect">
                                  <p:stCondLst>
                                    <p:cond delay="800"/>
                                  </p:stCondLst>
                                  <p:childTnLst>
                                    <p:animEffect transition="out" filter="fade">
                                      <p:cBhvr>
                                        <p:cTn id="321" dur="300"/>
                                        <p:tgtEl>
                                          <p:spTgt spid="48"/>
                                        </p:tgtEl>
                                      </p:cBhvr>
                                    </p:animEffect>
                                    <p:set>
                                      <p:cBhvr>
                                        <p:cTn id="322" dur="1" fill="hold">
                                          <p:stCondLst>
                                            <p:cond delay="299"/>
                                          </p:stCondLst>
                                        </p:cTn>
                                        <p:tgtEl>
                                          <p:spTgt spid="48"/>
                                        </p:tgtEl>
                                        <p:attrNameLst>
                                          <p:attrName>style.visibility</p:attrName>
                                        </p:attrNameLst>
                                      </p:cBhvr>
                                      <p:to>
                                        <p:strVal val="hidden"/>
                                      </p:to>
                                    </p:set>
                                  </p:childTnLst>
                                </p:cTn>
                              </p:par>
                              <p:par>
                                <p:cTn id="323" presetID="10" presetClass="exit" presetSubtype="0" fill="hold" nodeType="withEffect">
                                  <p:stCondLst>
                                    <p:cond delay="800"/>
                                  </p:stCondLst>
                                  <p:childTnLst>
                                    <p:animEffect transition="out" filter="fade">
                                      <p:cBhvr>
                                        <p:cTn id="324" dur="300"/>
                                        <p:tgtEl>
                                          <p:spTgt spid="47"/>
                                        </p:tgtEl>
                                      </p:cBhvr>
                                    </p:animEffect>
                                    <p:set>
                                      <p:cBhvr>
                                        <p:cTn id="325" dur="1" fill="hold">
                                          <p:stCondLst>
                                            <p:cond delay="299"/>
                                          </p:stCondLst>
                                        </p:cTn>
                                        <p:tgtEl>
                                          <p:spTgt spid="47"/>
                                        </p:tgtEl>
                                        <p:attrNameLst>
                                          <p:attrName>style.visibility</p:attrName>
                                        </p:attrNameLst>
                                      </p:cBhvr>
                                      <p:to>
                                        <p:strVal val="hidden"/>
                                      </p:to>
                                    </p:set>
                                  </p:childTnLst>
                                </p:cTn>
                              </p:par>
                              <p:par>
                                <p:cTn id="326" presetID="10" presetClass="exit" presetSubtype="0" fill="hold" nodeType="withEffect">
                                  <p:stCondLst>
                                    <p:cond delay="800"/>
                                  </p:stCondLst>
                                  <p:childTnLst>
                                    <p:animEffect transition="out" filter="fade">
                                      <p:cBhvr>
                                        <p:cTn id="327" dur="300"/>
                                        <p:tgtEl>
                                          <p:spTgt spid="46"/>
                                        </p:tgtEl>
                                      </p:cBhvr>
                                    </p:animEffect>
                                    <p:set>
                                      <p:cBhvr>
                                        <p:cTn id="328" dur="1" fill="hold">
                                          <p:stCondLst>
                                            <p:cond delay="299"/>
                                          </p:stCondLst>
                                        </p:cTn>
                                        <p:tgtEl>
                                          <p:spTgt spid="46"/>
                                        </p:tgtEl>
                                        <p:attrNameLst>
                                          <p:attrName>style.visibility</p:attrName>
                                        </p:attrNameLst>
                                      </p:cBhvr>
                                      <p:to>
                                        <p:strVal val="hidden"/>
                                      </p:to>
                                    </p:set>
                                  </p:childTnLst>
                                </p:cTn>
                              </p:par>
                              <p:par>
                                <p:cTn id="329" presetID="10" presetClass="exit" presetSubtype="0" fill="hold" nodeType="withEffect">
                                  <p:stCondLst>
                                    <p:cond delay="800"/>
                                  </p:stCondLst>
                                  <p:childTnLst>
                                    <p:animEffect transition="out" filter="fade">
                                      <p:cBhvr>
                                        <p:cTn id="330" dur="300"/>
                                        <p:tgtEl>
                                          <p:spTgt spid="45"/>
                                        </p:tgtEl>
                                      </p:cBhvr>
                                    </p:animEffect>
                                    <p:set>
                                      <p:cBhvr>
                                        <p:cTn id="331" dur="1" fill="hold">
                                          <p:stCondLst>
                                            <p:cond delay="299"/>
                                          </p:stCondLst>
                                        </p:cTn>
                                        <p:tgtEl>
                                          <p:spTgt spid="45"/>
                                        </p:tgtEl>
                                        <p:attrNameLst>
                                          <p:attrName>style.visibility</p:attrName>
                                        </p:attrNameLst>
                                      </p:cBhvr>
                                      <p:to>
                                        <p:strVal val="hidden"/>
                                      </p:to>
                                    </p:set>
                                  </p:childTnLst>
                                </p:cTn>
                              </p:par>
                              <p:par>
                                <p:cTn id="332" presetID="10" presetClass="exit" presetSubtype="0" fill="hold" nodeType="withEffect">
                                  <p:stCondLst>
                                    <p:cond delay="800"/>
                                  </p:stCondLst>
                                  <p:childTnLst>
                                    <p:animEffect transition="out" filter="fade">
                                      <p:cBhvr>
                                        <p:cTn id="333" dur="300"/>
                                        <p:tgtEl>
                                          <p:spTgt spid="44"/>
                                        </p:tgtEl>
                                      </p:cBhvr>
                                    </p:animEffect>
                                    <p:set>
                                      <p:cBhvr>
                                        <p:cTn id="334" dur="1" fill="hold">
                                          <p:stCondLst>
                                            <p:cond delay="299"/>
                                          </p:stCondLst>
                                        </p:cTn>
                                        <p:tgtEl>
                                          <p:spTgt spid="44"/>
                                        </p:tgtEl>
                                        <p:attrNameLst>
                                          <p:attrName>style.visibility</p:attrName>
                                        </p:attrNameLst>
                                      </p:cBhvr>
                                      <p:to>
                                        <p:strVal val="hidden"/>
                                      </p:to>
                                    </p:set>
                                  </p:childTnLst>
                                </p:cTn>
                              </p:par>
                              <p:par>
                                <p:cTn id="335" presetID="10" presetClass="exit" presetSubtype="0" fill="hold" nodeType="withEffect">
                                  <p:stCondLst>
                                    <p:cond delay="800"/>
                                  </p:stCondLst>
                                  <p:childTnLst>
                                    <p:animEffect transition="out" filter="fade">
                                      <p:cBhvr>
                                        <p:cTn id="336" dur="300"/>
                                        <p:tgtEl>
                                          <p:spTgt spid="43"/>
                                        </p:tgtEl>
                                      </p:cBhvr>
                                    </p:animEffect>
                                    <p:set>
                                      <p:cBhvr>
                                        <p:cTn id="337" dur="1" fill="hold">
                                          <p:stCondLst>
                                            <p:cond delay="299"/>
                                          </p:stCondLst>
                                        </p:cTn>
                                        <p:tgtEl>
                                          <p:spTgt spid="43"/>
                                        </p:tgtEl>
                                        <p:attrNameLst>
                                          <p:attrName>style.visibility</p:attrName>
                                        </p:attrNameLst>
                                      </p:cBhvr>
                                      <p:to>
                                        <p:strVal val="hidden"/>
                                      </p:to>
                                    </p:set>
                                  </p:childTnLst>
                                </p:cTn>
                              </p:par>
                              <p:par>
                                <p:cTn id="338" presetID="10" presetClass="exit" presetSubtype="0" fill="hold" nodeType="withEffect">
                                  <p:stCondLst>
                                    <p:cond delay="800"/>
                                  </p:stCondLst>
                                  <p:childTnLst>
                                    <p:animEffect transition="out" filter="fade">
                                      <p:cBhvr>
                                        <p:cTn id="339" dur="300"/>
                                        <p:tgtEl>
                                          <p:spTgt spid="42"/>
                                        </p:tgtEl>
                                      </p:cBhvr>
                                    </p:animEffect>
                                    <p:set>
                                      <p:cBhvr>
                                        <p:cTn id="340" dur="1" fill="hold">
                                          <p:stCondLst>
                                            <p:cond delay="299"/>
                                          </p:stCondLst>
                                        </p:cTn>
                                        <p:tgtEl>
                                          <p:spTgt spid="42"/>
                                        </p:tgtEl>
                                        <p:attrNameLst>
                                          <p:attrName>style.visibility</p:attrName>
                                        </p:attrNameLst>
                                      </p:cBhvr>
                                      <p:to>
                                        <p:strVal val="hidden"/>
                                      </p:to>
                                    </p:set>
                                  </p:childTnLst>
                                </p:cTn>
                              </p:par>
                              <p:par>
                                <p:cTn id="341" presetID="10" presetClass="exit" presetSubtype="0" fill="hold" nodeType="withEffect">
                                  <p:stCondLst>
                                    <p:cond delay="800"/>
                                  </p:stCondLst>
                                  <p:childTnLst>
                                    <p:animEffect transition="out" filter="fade">
                                      <p:cBhvr>
                                        <p:cTn id="342" dur="300"/>
                                        <p:tgtEl>
                                          <p:spTgt spid="41"/>
                                        </p:tgtEl>
                                      </p:cBhvr>
                                    </p:animEffect>
                                    <p:set>
                                      <p:cBhvr>
                                        <p:cTn id="343" dur="1" fill="hold">
                                          <p:stCondLst>
                                            <p:cond delay="299"/>
                                          </p:stCondLst>
                                        </p:cTn>
                                        <p:tgtEl>
                                          <p:spTgt spid="41"/>
                                        </p:tgtEl>
                                        <p:attrNameLst>
                                          <p:attrName>style.visibility</p:attrName>
                                        </p:attrNameLst>
                                      </p:cBhvr>
                                      <p:to>
                                        <p:strVal val="hidden"/>
                                      </p:to>
                                    </p:set>
                                  </p:childTnLst>
                                </p:cTn>
                              </p:par>
                              <p:par>
                                <p:cTn id="344" presetID="10" presetClass="exit" presetSubtype="0" fill="hold" nodeType="withEffect">
                                  <p:stCondLst>
                                    <p:cond delay="800"/>
                                  </p:stCondLst>
                                  <p:childTnLst>
                                    <p:animEffect transition="out" filter="fade">
                                      <p:cBhvr>
                                        <p:cTn id="345" dur="300"/>
                                        <p:tgtEl>
                                          <p:spTgt spid="40"/>
                                        </p:tgtEl>
                                      </p:cBhvr>
                                    </p:animEffect>
                                    <p:set>
                                      <p:cBhvr>
                                        <p:cTn id="346" dur="1" fill="hold">
                                          <p:stCondLst>
                                            <p:cond delay="299"/>
                                          </p:stCondLst>
                                        </p:cTn>
                                        <p:tgtEl>
                                          <p:spTgt spid="40"/>
                                        </p:tgtEl>
                                        <p:attrNameLst>
                                          <p:attrName>style.visibility</p:attrName>
                                        </p:attrNameLst>
                                      </p:cBhvr>
                                      <p:to>
                                        <p:strVal val="hidden"/>
                                      </p:to>
                                    </p:set>
                                  </p:childTnLst>
                                </p:cTn>
                              </p:par>
                              <p:par>
                                <p:cTn id="347" presetID="10" presetClass="exit" presetSubtype="0" fill="hold" nodeType="withEffect">
                                  <p:stCondLst>
                                    <p:cond delay="800"/>
                                  </p:stCondLst>
                                  <p:childTnLst>
                                    <p:animEffect transition="out" filter="fade">
                                      <p:cBhvr>
                                        <p:cTn id="348" dur="300"/>
                                        <p:tgtEl>
                                          <p:spTgt spid="39"/>
                                        </p:tgtEl>
                                      </p:cBhvr>
                                    </p:animEffect>
                                    <p:set>
                                      <p:cBhvr>
                                        <p:cTn id="349" dur="1" fill="hold">
                                          <p:stCondLst>
                                            <p:cond delay="299"/>
                                          </p:stCondLst>
                                        </p:cTn>
                                        <p:tgtEl>
                                          <p:spTgt spid="39"/>
                                        </p:tgtEl>
                                        <p:attrNameLst>
                                          <p:attrName>style.visibility</p:attrName>
                                        </p:attrNameLst>
                                      </p:cBhvr>
                                      <p:to>
                                        <p:strVal val="hidden"/>
                                      </p:to>
                                    </p:set>
                                  </p:childTnLst>
                                </p:cTn>
                              </p:par>
                              <p:par>
                                <p:cTn id="350" presetID="10" presetClass="exit" presetSubtype="0" fill="hold" nodeType="withEffect">
                                  <p:stCondLst>
                                    <p:cond delay="800"/>
                                  </p:stCondLst>
                                  <p:childTnLst>
                                    <p:animEffect transition="out" filter="fade">
                                      <p:cBhvr>
                                        <p:cTn id="351" dur="300"/>
                                        <p:tgtEl>
                                          <p:spTgt spid="38"/>
                                        </p:tgtEl>
                                      </p:cBhvr>
                                    </p:animEffect>
                                    <p:set>
                                      <p:cBhvr>
                                        <p:cTn id="352" dur="1" fill="hold">
                                          <p:stCondLst>
                                            <p:cond delay="299"/>
                                          </p:stCondLst>
                                        </p:cTn>
                                        <p:tgtEl>
                                          <p:spTgt spid="38"/>
                                        </p:tgtEl>
                                        <p:attrNameLst>
                                          <p:attrName>style.visibility</p:attrName>
                                        </p:attrNameLst>
                                      </p:cBhvr>
                                      <p:to>
                                        <p:strVal val="hidden"/>
                                      </p:to>
                                    </p:set>
                                  </p:childTnLst>
                                </p:cTn>
                              </p:par>
                              <p:par>
                                <p:cTn id="353" presetID="10" presetClass="exit" presetSubtype="0" fill="hold" nodeType="withEffect">
                                  <p:stCondLst>
                                    <p:cond delay="800"/>
                                  </p:stCondLst>
                                  <p:childTnLst>
                                    <p:animEffect transition="out" filter="fade">
                                      <p:cBhvr>
                                        <p:cTn id="354" dur="300"/>
                                        <p:tgtEl>
                                          <p:spTgt spid="37"/>
                                        </p:tgtEl>
                                      </p:cBhvr>
                                    </p:animEffect>
                                    <p:set>
                                      <p:cBhvr>
                                        <p:cTn id="355" dur="1" fill="hold">
                                          <p:stCondLst>
                                            <p:cond delay="299"/>
                                          </p:stCondLst>
                                        </p:cTn>
                                        <p:tgtEl>
                                          <p:spTgt spid="37"/>
                                        </p:tgtEl>
                                        <p:attrNameLst>
                                          <p:attrName>style.visibility</p:attrName>
                                        </p:attrNameLst>
                                      </p:cBhvr>
                                      <p:to>
                                        <p:strVal val="hidden"/>
                                      </p:to>
                                    </p:set>
                                  </p:childTnLst>
                                </p:cTn>
                              </p:par>
                              <p:par>
                                <p:cTn id="356" presetID="10" presetClass="exit" presetSubtype="0" fill="hold" nodeType="withEffect">
                                  <p:stCondLst>
                                    <p:cond delay="800"/>
                                  </p:stCondLst>
                                  <p:childTnLst>
                                    <p:animEffect transition="out" filter="fade">
                                      <p:cBhvr>
                                        <p:cTn id="357" dur="300"/>
                                        <p:tgtEl>
                                          <p:spTgt spid="36"/>
                                        </p:tgtEl>
                                      </p:cBhvr>
                                    </p:animEffect>
                                    <p:set>
                                      <p:cBhvr>
                                        <p:cTn id="358" dur="1" fill="hold">
                                          <p:stCondLst>
                                            <p:cond delay="299"/>
                                          </p:stCondLst>
                                        </p:cTn>
                                        <p:tgtEl>
                                          <p:spTgt spid="36"/>
                                        </p:tgtEl>
                                        <p:attrNameLst>
                                          <p:attrName>style.visibility</p:attrName>
                                        </p:attrNameLst>
                                      </p:cBhvr>
                                      <p:to>
                                        <p:strVal val="hidden"/>
                                      </p:to>
                                    </p:set>
                                  </p:childTnLst>
                                </p:cTn>
                              </p:par>
                              <p:par>
                                <p:cTn id="359" presetID="10" presetClass="exit" presetSubtype="0" fill="hold" nodeType="withEffect">
                                  <p:stCondLst>
                                    <p:cond delay="800"/>
                                  </p:stCondLst>
                                  <p:childTnLst>
                                    <p:animEffect transition="out" filter="fade">
                                      <p:cBhvr>
                                        <p:cTn id="360" dur="300"/>
                                        <p:tgtEl>
                                          <p:spTgt spid="35"/>
                                        </p:tgtEl>
                                      </p:cBhvr>
                                    </p:animEffect>
                                    <p:set>
                                      <p:cBhvr>
                                        <p:cTn id="361" dur="1" fill="hold">
                                          <p:stCondLst>
                                            <p:cond delay="299"/>
                                          </p:stCondLst>
                                        </p:cTn>
                                        <p:tgtEl>
                                          <p:spTgt spid="35"/>
                                        </p:tgtEl>
                                        <p:attrNameLst>
                                          <p:attrName>style.visibility</p:attrName>
                                        </p:attrNameLst>
                                      </p:cBhvr>
                                      <p:to>
                                        <p:strVal val="hidden"/>
                                      </p:to>
                                    </p:set>
                                  </p:childTnLst>
                                </p:cTn>
                              </p:par>
                              <p:par>
                                <p:cTn id="362" presetID="10" presetClass="exit" presetSubtype="0" fill="hold" nodeType="withEffect">
                                  <p:stCondLst>
                                    <p:cond delay="800"/>
                                  </p:stCondLst>
                                  <p:childTnLst>
                                    <p:animEffect transition="out" filter="fade">
                                      <p:cBhvr>
                                        <p:cTn id="363" dur="300"/>
                                        <p:tgtEl>
                                          <p:spTgt spid="34"/>
                                        </p:tgtEl>
                                      </p:cBhvr>
                                    </p:animEffect>
                                    <p:set>
                                      <p:cBhvr>
                                        <p:cTn id="364" dur="1" fill="hold">
                                          <p:stCondLst>
                                            <p:cond delay="299"/>
                                          </p:stCondLst>
                                        </p:cTn>
                                        <p:tgtEl>
                                          <p:spTgt spid="34"/>
                                        </p:tgtEl>
                                        <p:attrNameLst>
                                          <p:attrName>style.visibility</p:attrName>
                                        </p:attrNameLst>
                                      </p:cBhvr>
                                      <p:to>
                                        <p:strVal val="hidden"/>
                                      </p:to>
                                    </p:set>
                                  </p:childTnLst>
                                </p:cTn>
                              </p:par>
                              <p:par>
                                <p:cTn id="365" presetID="10" presetClass="exit" presetSubtype="0" fill="hold" nodeType="withEffect">
                                  <p:stCondLst>
                                    <p:cond delay="800"/>
                                  </p:stCondLst>
                                  <p:childTnLst>
                                    <p:animEffect transition="out" filter="fade">
                                      <p:cBhvr>
                                        <p:cTn id="366" dur="300"/>
                                        <p:tgtEl>
                                          <p:spTgt spid="33"/>
                                        </p:tgtEl>
                                      </p:cBhvr>
                                    </p:animEffect>
                                    <p:set>
                                      <p:cBhvr>
                                        <p:cTn id="367" dur="1" fill="hold">
                                          <p:stCondLst>
                                            <p:cond delay="299"/>
                                          </p:stCondLst>
                                        </p:cTn>
                                        <p:tgtEl>
                                          <p:spTgt spid="33"/>
                                        </p:tgtEl>
                                        <p:attrNameLst>
                                          <p:attrName>style.visibility</p:attrName>
                                        </p:attrNameLst>
                                      </p:cBhvr>
                                      <p:to>
                                        <p:strVal val="hidden"/>
                                      </p:to>
                                    </p:set>
                                  </p:childTnLst>
                                </p:cTn>
                              </p:par>
                              <p:par>
                                <p:cTn id="368" presetID="10" presetClass="exit" presetSubtype="0" fill="hold" nodeType="withEffect">
                                  <p:stCondLst>
                                    <p:cond delay="800"/>
                                  </p:stCondLst>
                                  <p:childTnLst>
                                    <p:animEffect transition="out" filter="fade">
                                      <p:cBhvr>
                                        <p:cTn id="369" dur="300"/>
                                        <p:tgtEl>
                                          <p:spTgt spid="32"/>
                                        </p:tgtEl>
                                      </p:cBhvr>
                                    </p:animEffect>
                                    <p:set>
                                      <p:cBhvr>
                                        <p:cTn id="370" dur="1" fill="hold">
                                          <p:stCondLst>
                                            <p:cond delay="299"/>
                                          </p:stCondLst>
                                        </p:cTn>
                                        <p:tgtEl>
                                          <p:spTgt spid="32"/>
                                        </p:tgtEl>
                                        <p:attrNameLst>
                                          <p:attrName>style.visibility</p:attrName>
                                        </p:attrNameLst>
                                      </p:cBhvr>
                                      <p:to>
                                        <p:strVal val="hidden"/>
                                      </p:to>
                                    </p:set>
                                  </p:childTnLst>
                                </p:cTn>
                              </p:par>
                              <p:par>
                                <p:cTn id="371" presetID="10" presetClass="exit" presetSubtype="0" fill="hold" nodeType="withEffect">
                                  <p:stCondLst>
                                    <p:cond delay="800"/>
                                  </p:stCondLst>
                                  <p:childTnLst>
                                    <p:animEffect transition="out" filter="fade">
                                      <p:cBhvr>
                                        <p:cTn id="372" dur="300"/>
                                        <p:tgtEl>
                                          <p:spTgt spid="31"/>
                                        </p:tgtEl>
                                      </p:cBhvr>
                                    </p:animEffect>
                                    <p:set>
                                      <p:cBhvr>
                                        <p:cTn id="373" dur="1" fill="hold">
                                          <p:stCondLst>
                                            <p:cond delay="299"/>
                                          </p:stCondLst>
                                        </p:cTn>
                                        <p:tgtEl>
                                          <p:spTgt spid="31"/>
                                        </p:tgtEl>
                                        <p:attrNameLst>
                                          <p:attrName>style.visibility</p:attrName>
                                        </p:attrNameLst>
                                      </p:cBhvr>
                                      <p:to>
                                        <p:strVal val="hidden"/>
                                      </p:to>
                                    </p:set>
                                  </p:childTnLst>
                                </p:cTn>
                              </p:par>
                              <p:par>
                                <p:cTn id="374" presetID="10" presetClass="exit" presetSubtype="0" fill="hold" nodeType="withEffect">
                                  <p:stCondLst>
                                    <p:cond delay="800"/>
                                  </p:stCondLst>
                                  <p:childTnLst>
                                    <p:animEffect transition="out" filter="fade">
                                      <p:cBhvr>
                                        <p:cTn id="375" dur="300"/>
                                        <p:tgtEl>
                                          <p:spTgt spid="30"/>
                                        </p:tgtEl>
                                      </p:cBhvr>
                                    </p:animEffect>
                                    <p:set>
                                      <p:cBhvr>
                                        <p:cTn id="376" dur="1" fill="hold">
                                          <p:stCondLst>
                                            <p:cond delay="299"/>
                                          </p:stCondLst>
                                        </p:cTn>
                                        <p:tgtEl>
                                          <p:spTgt spid="30"/>
                                        </p:tgtEl>
                                        <p:attrNameLst>
                                          <p:attrName>style.visibility</p:attrName>
                                        </p:attrNameLst>
                                      </p:cBhvr>
                                      <p:to>
                                        <p:strVal val="hidden"/>
                                      </p:to>
                                    </p:set>
                                  </p:childTnLst>
                                </p:cTn>
                              </p:par>
                              <p:par>
                                <p:cTn id="377" presetID="10" presetClass="exit" presetSubtype="0" fill="hold" nodeType="withEffect">
                                  <p:stCondLst>
                                    <p:cond delay="800"/>
                                  </p:stCondLst>
                                  <p:childTnLst>
                                    <p:animEffect transition="out" filter="fade">
                                      <p:cBhvr>
                                        <p:cTn id="378" dur="300"/>
                                        <p:tgtEl>
                                          <p:spTgt spid="29"/>
                                        </p:tgtEl>
                                      </p:cBhvr>
                                    </p:animEffect>
                                    <p:set>
                                      <p:cBhvr>
                                        <p:cTn id="379" dur="1" fill="hold">
                                          <p:stCondLst>
                                            <p:cond delay="299"/>
                                          </p:stCondLst>
                                        </p:cTn>
                                        <p:tgtEl>
                                          <p:spTgt spid="29"/>
                                        </p:tgtEl>
                                        <p:attrNameLst>
                                          <p:attrName>style.visibility</p:attrName>
                                        </p:attrNameLst>
                                      </p:cBhvr>
                                      <p:to>
                                        <p:strVal val="hidden"/>
                                      </p:to>
                                    </p:set>
                                  </p:childTnLst>
                                </p:cTn>
                              </p:par>
                              <p:par>
                                <p:cTn id="380" presetID="10" presetClass="exit" presetSubtype="0" fill="hold" nodeType="withEffect">
                                  <p:stCondLst>
                                    <p:cond delay="800"/>
                                  </p:stCondLst>
                                  <p:childTnLst>
                                    <p:animEffect transition="out" filter="fade">
                                      <p:cBhvr>
                                        <p:cTn id="381" dur="300"/>
                                        <p:tgtEl>
                                          <p:spTgt spid="28"/>
                                        </p:tgtEl>
                                      </p:cBhvr>
                                    </p:animEffect>
                                    <p:set>
                                      <p:cBhvr>
                                        <p:cTn id="382" dur="1" fill="hold">
                                          <p:stCondLst>
                                            <p:cond delay="299"/>
                                          </p:stCondLst>
                                        </p:cTn>
                                        <p:tgtEl>
                                          <p:spTgt spid="28"/>
                                        </p:tgtEl>
                                        <p:attrNameLst>
                                          <p:attrName>style.visibility</p:attrName>
                                        </p:attrNameLst>
                                      </p:cBhvr>
                                      <p:to>
                                        <p:strVal val="hidden"/>
                                      </p:to>
                                    </p:set>
                                  </p:childTnLst>
                                </p:cTn>
                              </p:par>
                              <p:par>
                                <p:cTn id="383" presetID="10" presetClass="exit" presetSubtype="0" fill="hold" nodeType="withEffect">
                                  <p:stCondLst>
                                    <p:cond delay="800"/>
                                  </p:stCondLst>
                                  <p:childTnLst>
                                    <p:animEffect transition="out" filter="fade">
                                      <p:cBhvr>
                                        <p:cTn id="384" dur="300"/>
                                        <p:tgtEl>
                                          <p:spTgt spid="27"/>
                                        </p:tgtEl>
                                      </p:cBhvr>
                                    </p:animEffect>
                                    <p:set>
                                      <p:cBhvr>
                                        <p:cTn id="385" dur="1" fill="hold">
                                          <p:stCondLst>
                                            <p:cond delay="299"/>
                                          </p:stCondLst>
                                        </p:cTn>
                                        <p:tgtEl>
                                          <p:spTgt spid="27"/>
                                        </p:tgtEl>
                                        <p:attrNameLst>
                                          <p:attrName>style.visibility</p:attrName>
                                        </p:attrNameLst>
                                      </p:cBhvr>
                                      <p:to>
                                        <p:strVal val="hidden"/>
                                      </p:to>
                                    </p:set>
                                  </p:childTnLst>
                                </p:cTn>
                              </p:par>
                              <p:par>
                                <p:cTn id="386" presetID="10" presetClass="exit" presetSubtype="0" fill="hold" nodeType="withEffect">
                                  <p:stCondLst>
                                    <p:cond delay="800"/>
                                  </p:stCondLst>
                                  <p:childTnLst>
                                    <p:animEffect transition="out" filter="fade">
                                      <p:cBhvr>
                                        <p:cTn id="387" dur="300"/>
                                        <p:tgtEl>
                                          <p:spTgt spid="26"/>
                                        </p:tgtEl>
                                      </p:cBhvr>
                                    </p:animEffect>
                                    <p:set>
                                      <p:cBhvr>
                                        <p:cTn id="388" dur="1" fill="hold">
                                          <p:stCondLst>
                                            <p:cond delay="299"/>
                                          </p:stCondLst>
                                        </p:cTn>
                                        <p:tgtEl>
                                          <p:spTgt spid="26"/>
                                        </p:tgtEl>
                                        <p:attrNameLst>
                                          <p:attrName>style.visibility</p:attrName>
                                        </p:attrNameLst>
                                      </p:cBhvr>
                                      <p:to>
                                        <p:strVal val="hidden"/>
                                      </p:to>
                                    </p:set>
                                  </p:childTnLst>
                                </p:cTn>
                              </p:par>
                              <p:par>
                                <p:cTn id="389" presetID="10" presetClass="exit" presetSubtype="0" fill="hold" nodeType="withEffect">
                                  <p:stCondLst>
                                    <p:cond delay="800"/>
                                  </p:stCondLst>
                                  <p:childTnLst>
                                    <p:animEffect transition="out" filter="fade">
                                      <p:cBhvr>
                                        <p:cTn id="390" dur="300"/>
                                        <p:tgtEl>
                                          <p:spTgt spid="25"/>
                                        </p:tgtEl>
                                      </p:cBhvr>
                                    </p:animEffect>
                                    <p:set>
                                      <p:cBhvr>
                                        <p:cTn id="391" dur="1" fill="hold">
                                          <p:stCondLst>
                                            <p:cond delay="299"/>
                                          </p:stCondLst>
                                        </p:cTn>
                                        <p:tgtEl>
                                          <p:spTgt spid="25"/>
                                        </p:tgtEl>
                                        <p:attrNameLst>
                                          <p:attrName>style.visibility</p:attrName>
                                        </p:attrNameLst>
                                      </p:cBhvr>
                                      <p:to>
                                        <p:strVal val="hidden"/>
                                      </p:to>
                                    </p:set>
                                  </p:childTnLst>
                                </p:cTn>
                              </p:par>
                              <p:par>
                                <p:cTn id="392" presetID="10" presetClass="exit" presetSubtype="0" fill="hold" nodeType="withEffect">
                                  <p:stCondLst>
                                    <p:cond delay="800"/>
                                  </p:stCondLst>
                                  <p:childTnLst>
                                    <p:animEffect transition="out" filter="fade">
                                      <p:cBhvr>
                                        <p:cTn id="393" dur="300"/>
                                        <p:tgtEl>
                                          <p:spTgt spid="24"/>
                                        </p:tgtEl>
                                      </p:cBhvr>
                                    </p:animEffect>
                                    <p:set>
                                      <p:cBhvr>
                                        <p:cTn id="394" dur="1" fill="hold">
                                          <p:stCondLst>
                                            <p:cond delay="299"/>
                                          </p:stCondLst>
                                        </p:cTn>
                                        <p:tgtEl>
                                          <p:spTgt spid="24"/>
                                        </p:tgtEl>
                                        <p:attrNameLst>
                                          <p:attrName>style.visibility</p:attrName>
                                        </p:attrNameLst>
                                      </p:cBhvr>
                                      <p:to>
                                        <p:strVal val="hidden"/>
                                      </p:to>
                                    </p:set>
                                  </p:childTnLst>
                                </p:cTn>
                              </p:par>
                              <p:par>
                                <p:cTn id="395" presetID="10" presetClass="exit" presetSubtype="0" fill="hold" nodeType="withEffect">
                                  <p:stCondLst>
                                    <p:cond delay="800"/>
                                  </p:stCondLst>
                                  <p:childTnLst>
                                    <p:animEffect transition="out" filter="fade">
                                      <p:cBhvr>
                                        <p:cTn id="396" dur="300"/>
                                        <p:tgtEl>
                                          <p:spTgt spid="23"/>
                                        </p:tgtEl>
                                      </p:cBhvr>
                                    </p:animEffect>
                                    <p:set>
                                      <p:cBhvr>
                                        <p:cTn id="397" dur="1" fill="hold">
                                          <p:stCondLst>
                                            <p:cond delay="299"/>
                                          </p:stCondLst>
                                        </p:cTn>
                                        <p:tgtEl>
                                          <p:spTgt spid="23"/>
                                        </p:tgtEl>
                                        <p:attrNameLst>
                                          <p:attrName>style.visibility</p:attrName>
                                        </p:attrNameLst>
                                      </p:cBhvr>
                                      <p:to>
                                        <p:strVal val="hidden"/>
                                      </p:to>
                                    </p:set>
                                  </p:childTnLst>
                                </p:cTn>
                              </p:par>
                              <p:par>
                                <p:cTn id="398" presetID="10" presetClass="exit" presetSubtype="0" fill="hold" nodeType="withEffect">
                                  <p:stCondLst>
                                    <p:cond delay="800"/>
                                  </p:stCondLst>
                                  <p:childTnLst>
                                    <p:animEffect transition="out" filter="fade">
                                      <p:cBhvr>
                                        <p:cTn id="399" dur="300"/>
                                        <p:tgtEl>
                                          <p:spTgt spid="22"/>
                                        </p:tgtEl>
                                      </p:cBhvr>
                                    </p:animEffect>
                                    <p:set>
                                      <p:cBhvr>
                                        <p:cTn id="400" dur="1" fill="hold">
                                          <p:stCondLst>
                                            <p:cond delay="299"/>
                                          </p:stCondLst>
                                        </p:cTn>
                                        <p:tgtEl>
                                          <p:spTgt spid="22"/>
                                        </p:tgtEl>
                                        <p:attrNameLst>
                                          <p:attrName>style.visibility</p:attrName>
                                        </p:attrNameLst>
                                      </p:cBhvr>
                                      <p:to>
                                        <p:strVal val="hidden"/>
                                      </p:to>
                                    </p:set>
                                  </p:childTnLst>
                                </p:cTn>
                              </p:par>
                              <p:par>
                                <p:cTn id="401" presetID="10" presetClass="exit" presetSubtype="0" fill="hold" nodeType="withEffect">
                                  <p:stCondLst>
                                    <p:cond delay="800"/>
                                  </p:stCondLst>
                                  <p:childTnLst>
                                    <p:animEffect transition="out" filter="fade">
                                      <p:cBhvr>
                                        <p:cTn id="402" dur="300"/>
                                        <p:tgtEl>
                                          <p:spTgt spid="21"/>
                                        </p:tgtEl>
                                      </p:cBhvr>
                                    </p:animEffect>
                                    <p:set>
                                      <p:cBhvr>
                                        <p:cTn id="403" dur="1" fill="hold">
                                          <p:stCondLst>
                                            <p:cond delay="299"/>
                                          </p:stCondLst>
                                        </p:cTn>
                                        <p:tgtEl>
                                          <p:spTgt spid="21"/>
                                        </p:tgtEl>
                                        <p:attrNameLst>
                                          <p:attrName>style.visibility</p:attrName>
                                        </p:attrNameLst>
                                      </p:cBhvr>
                                      <p:to>
                                        <p:strVal val="hidden"/>
                                      </p:to>
                                    </p:set>
                                  </p:childTnLst>
                                </p:cTn>
                              </p:par>
                              <p:par>
                                <p:cTn id="404" presetID="10" presetClass="exit" presetSubtype="0" fill="hold" nodeType="withEffect">
                                  <p:stCondLst>
                                    <p:cond delay="800"/>
                                  </p:stCondLst>
                                  <p:childTnLst>
                                    <p:animEffect transition="out" filter="fade">
                                      <p:cBhvr>
                                        <p:cTn id="405" dur="300"/>
                                        <p:tgtEl>
                                          <p:spTgt spid="20"/>
                                        </p:tgtEl>
                                      </p:cBhvr>
                                    </p:animEffect>
                                    <p:set>
                                      <p:cBhvr>
                                        <p:cTn id="406" dur="1" fill="hold">
                                          <p:stCondLst>
                                            <p:cond delay="299"/>
                                          </p:stCondLst>
                                        </p:cTn>
                                        <p:tgtEl>
                                          <p:spTgt spid="20"/>
                                        </p:tgtEl>
                                        <p:attrNameLst>
                                          <p:attrName>style.visibility</p:attrName>
                                        </p:attrNameLst>
                                      </p:cBhvr>
                                      <p:to>
                                        <p:strVal val="hidden"/>
                                      </p:to>
                                    </p:set>
                                  </p:childTnLst>
                                </p:cTn>
                              </p:par>
                              <p:par>
                                <p:cTn id="407" presetID="10" presetClass="exit" presetSubtype="0" fill="hold" nodeType="withEffect">
                                  <p:stCondLst>
                                    <p:cond delay="800"/>
                                  </p:stCondLst>
                                  <p:childTnLst>
                                    <p:animEffect transition="out" filter="fade">
                                      <p:cBhvr>
                                        <p:cTn id="408" dur="300"/>
                                        <p:tgtEl>
                                          <p:spTgt spid="19"/>
                                        </p:tgtEl>
                                      </p:cBhvr>
                                    </p:animEffect>
                                    <p:set>
                                      <p:cBhvr>
                                        <p:cTn id="409" dur="1" fill="hold">
                                          <p:stCondLst>
                                            <p:cond delay="299"/>
                                          </p:stCondLst>
                                        </p:cTn>
                                        <p:tgtEl>
                                          <p:spTgt spid="19"/>
                                        </p:tgtEl>
                                        <p:attrNameLst>
                                          <p:attrName>style.visibility</p:attrName>
                                        </p:attrNameLst>
                                      </p:cBhvr>
                                      <p:to>
                                        <p:strVal val="hidden"/>
                                      </p:to>
                                    </p:set>
                                  </p:childTnLst>
                                </p:cTn>
                              </p:par>
                              <p:par>
                                <p:cTn id="410" presetID="10" presetClass="exit" presetSubtype="0" fill="hold" nodeType="withEffect">
                                  <p:stCondLst>
                                    <p:cond delay="800"/>
                                  </p:stCondLst>
                                  <p:childTnLst>
                                    <p:animEffect transition="out" filter="fade">
                                      <p:cBhvr>
                                        <p:cTn id="411" dur="300"/>
                                        <p:tgtEl>
                                          <p:spTgt spid="18"/>
                                        </p:tgtEl>
                                      </p:cBhvr>
                                    </p:animEffect>
                                    <p:set>
                                      <p:cBhvr>
                                        <p:cTn id="412" dur="1" fill="hold">
                                          <p:stCondLst>
                                            <p:cond delay="299"/>
                                          </p:stCondLst>
                                        </p:cTn>
                                        <p:tgtEl>
                                          <p:spTgt spid="18"/>
                                        </p:tgtEl>
                                        <p:attrNameLst>
                                          <p:attrName>style.visibility</p:attrName>
                                        </p:attrNameLst>
                                      </p:cBhvr>
                                      <p:to>
                                        <p:strVal val="hidden"/>
                                      </p:to>
                                    </p:set>
                                  </p:childTnLst>
                                </p:cTn>
                              </p:par>
                              <p:par>
                                <p:cTn id="413" presetID="10" presetClass="exit" presetSubtype="0" fill="hold" nodeType="withEffect">
                                  <p:stCondLst>
                                    <p:cond delay="800"/>
                                  </p:stCondLst>
                                  <p:childTnLst>
                                    <p:animEffect transition="out" filter="fade">
                                      <p:cBhvr>
                                        <p:cTn id="414" dur="300"/>
                                        <p:tgtEl>
                                          <p:spTgt spid="17"/>
                                        </p:tgtEl>
                                      </p:cBhvr>
                                    </p:animEffect>
                                    <p:set>
                                      <p:cBhvr>
                                        <p:cTn id="415" dur="1" fill="hold">
                                          <p:stCondLst>
                                            <p:cond delay="299"/>
                                          </p:stCondLst>
                                        </p:cTn>
                                        <p:tgtEl>
                                          <p:spTgt spid="17"/>
                                        </p:tgtEl>
                                        <p:attrNameLst>
                                          <p:attrName>style.visibility</p:attrName>
                                        </p:attrNameLst>
                                      </p:cBhvr>
                                      <p:to>
                                        <p:strVal val="hidden"/>
                                      </p:to>
                                    </p:set>
                                  </p:childTnLst>
                                </p:cTn>
                              </p:par>
                              <p:par>
                                <p:cTn id="416" presetID="10" presetClass="exit" presetSubtype="0" fill="hold" nodeType="withEffect">
                                  <p:stCondLst>
                                    <p:cond delay="800"/>
                                  </p:stCondLst>
                                  <p:childTnLst>
                                    <p:animEffect transition="out" filter="fade">
                                      <p:cBhvr>
                                        <p:cTn id="417" dur="300"/>
                                        <p:tgtEl>
                                          <p:spTgt spid="16"/>
                                        </p:tgtEl>
                                      </p:cBhvr>
                                    </p:animEffect>
                                    <p:set>
                                      <p:cBhvr>
                                        <p:cTn id="418" dur="1" fill="hold">
                                          <p:stCondLst>
                                            <p:cond delay="299"/>
                                          </p:stCondLst>
                                        </p:cTn>
                                        <p:tgtEl>
                                          <p:spTgt spid="16"/>
                                        </p:tgtEl>
                                        <p:attrNameLst>
                                          <p:attrName>style.visibility</p:attrName>
                                        </p:attrNameLst>
                                      </p:cBhvr>
                                      <p:to>
                                        <p:strVal val="hidden"/>
                                      </p:to>
                                    </p:set>
                                  </p:childTnLst>
                                </p:cTn>
                              </p:par>
                              <p:par>
                                <p:cTn id="419" presetID="10" presetClass="exit" presetSubtype="0" fill="hold" nodeType="withEffect">
                                  <p:stCondLst>
                                    <p:cond delay="800"/>
                                  </p:stCondLst>
                                  <p:childTnLst>
                                    <p:animEffect transition="out" filter="fade">
                                      <p:cBhvr>
                                        <p:cTn id="420" dur="300"/>
                                        <p:tgtEl>
                                          <p:spTgt spid="15"/>
                                        </p:tgtEl>
                                      </p:cBhvr>
                                    </p:animEffect>
                                    <p:set>
                                      <p:cBhvr>
                                        <p:cTn id="421" dur="1" fill="hold">
                                          <p:stCondLst>
                                            <p:cond delay="299"/>
                                          </p:stCondLst>
                                        </p:cTn>
                                        <p:tgtEl>
                                          <p:spTgt spid="15"/>
                                        </p:tgtEl>
                                        <p:attrNameLst>
                                          <p:attrName>style.visibility</p:attrName>
                                        </p:attrNameLst>
                                      </p:cBhvr>
                                      <p:to>
                                        <p:strVal val="hidden"/>
                                      </p:to>
                                    </p:set>
                                  </p:childTnLst>
                                </p:cTn>
                              </p:par>
                              <p:par>
                                <p:cTn id="422" presetID="10" presetClass="exit" presetSubtype="0" fill="hold" nodeType="withEffect">
                                  <p:stCondLst>
                                    <p:cond delay="800"/>
                                  </p:stCondLst>
                                  <p:childTnLst>
                                    <p:animEffect transition="out" filter="fade">
                                      <p:cBhvr>
                                        <p:cTn id="423" dur="300"/>
                                        <p:tgtEl>
                                          <p:spTgt spid="14"/>
                                        </p:tgtEl>
                                      </p:cBhvr>
                                    </p:animEffect>
                                    <p:set>
                                      <p:cBhvr>
                                        <p:cTn id="424" dur="1" fill="hold">
                                          <p:stCondLst>
                                            <p:cond delay="299"/>
                                          </p:stCondLst>
                                        </p:cTn>
                                        <p:tgtEl>
                                          <p:spTgt spid="14"/>
                                        </p:tgtEl>
                                        <p:attrNameLst>
                                          <p:attrName>style.visibility</p:attrName>
                                        </p:attrNameLst>
                                      </p:cBhvr>
                                      <p:to>
                                        <p:strVal val="hidden"/>
                                      </p:to>
                                    </p:set>
                                  </p:childTnLst>
                                </p:cTn>
                              </p:par>
                              <p:par>
                                <p:cTn id="425" presetID="10" presetClass="exit" presetSubtype="0" fill="hold" nodeType="withEffect">
                                  <p:stCondLst>
                                    <p:cond delay="800"/>
                                  </p:stCondLst>
                                  <p:childTnLst>
                                    <p:animEffect transition="out" filter="fade">
                                      <p:cBhvr>
                                        <p:cTn id="426" dur="300"/>
                                        <p:tgtEl>
                                          <p:spTgt spid="13"/>
                                        </p:tgtEl>
                                      </p:cBhvr>
                                    </p:animEffect>
                                    <p:set>
                                      <p:cBhvr>
                                        <p:cTn id="427" dur="1" fill="hold">
                                          <p:stCondLst>
                                            <p:cond delay="299"/>
                                          </p:stCondLst>
                                        </p:cTn>
                                        <p:tgtEl>
                                          <p:spTgt spid="13"/>
                                        </p:tgtEl>
                                        <p:attrNameLst>
                                          <p:attrName>style.visibility</p:attrName>
                                        </p:attrNameLst>
                                      </p:cBhvr>
                                      <p:to>
                                        <p:strVal val="hidden"/>
                                      </p:to>
                                    </p:set>
                                  </p:childTnLst>
                                </p:cTn>
                              </p:par>
                              <p:par>
                                <p:cTn id="428" presetID="10" presetClass="exit" presetSubtype="0" fill="hold" nodeType="withEffect">
                                  <p:stCondLst>
                                    <p:cond delay="800"/>
                                  </p:stCondLst>
                                  <p:childTnLst>
                                    <p:animEffect transition="out" filter="fade">
                                      <p:cBhvr>
                                        <p:cTn id="429" dur="300"/>
                                        <p:tgtEl>
                                          <p:spTgt spid="12"/>
                                        </p:tgtEl>
                                      </p:cBhvr>
                                    </p:animEffect>
                                    <p:set>
                                      <p:cBhvr>
                                        <p:cTn id="430" dur="1" fill="hold">
                                          <p:stCondLst>
                                            <p:cond delay="299"/>
                                          </p:stCondLst>
                                        </p:cTn>
                                        <p:tgtEl>
                                          <p:spTgt spid="12"/>
                                        </p:tgtEl>
                                        <p:attrNameLst>
                                          <p:attrName>style.visibility</p:attrName>
                                        </p:attrNameLst>
                                      </p:cBhvr>
                                      <p:to>
                                        <p:strVal val="hidden"/>
                                      </p:to>
                                    </p:set>
                                  </p:childTnLst>
                                </p:cTn>
                              </p:par>
                              <p:par>
                                <p:cTn id="431" presetID="10" presetClass="exit" presetSubtype="0" fill="hold" nodeType="withEffect">
                                  <p:stCondLst>
                                    <p:cond delay="800"/>
                                  </p:stCondLst>
                                  <p:childTnLst>
                                    <p:animEffect transition="out" filter="fade">
                                      <p:cBhvr>
                                        <p:cTn id="432" dur="300"/>
                                        <p:tgtEl>
                                          <p:spTgt spid="11"/>
                                        </p:tgtEl>
                                      </p:cBhvr>
                                    </p:animEffect>
                                    <p:set>
                                      <p:cBhvr>
                                        <p:cTn id="433" dur="1" fill="hold">
                                          <p:stCondLst>
                                            <p:cond delay="299"/>
                                          </p:stCondLst>
                                        </p:cTn>
                                        <p:tgtEl>
                                          <p:spTgt spid="11"/>
                                        </p:tgtEl>
                                        <p:attrNameLst>
                                          <p:attrName>style.visibility</p:attrName>
                                        </p:attrNameLst>
                                      </p:cBhvr>
                                      <p:to>
                                        <p:strVal val="hidden"/>
                                      </p:to>
                                    </p:set>
                                  </p:childTnLst>
                                </p:cTn>
                              </p:par>
                              <p:par>
                                <p:cTn id="434" presetID="10" presetClass="exit" presetSubtype="0" fill="hold" nodeType="withEffect">
                                  <p:stCondLst>
                                    <p:cond delay="800"/>
                                  </p:stCondLst>
                                  <p:childTnLst>
                                    <p:animEffect transition="out" filter="fade">
                                      <p:cBhvr>
                                        <p:cTn id="435" dur="300"/>
                                        <p:tgtEl>
                                          <p:spTgt spid="10"/>
                                        </p:tgtEl>
                                      </p:cBhvr>
                                    </p:animEffect>
                                    <p:set>
                                      <p:cBhvr>
                                        <p:cTn id="436" dur="1" fill="hold">
                                          <p:stCondLst>
                                            <p:cond delay="299"/>
                                          </p:stCondLst>
                                        </p:cTn>
                                        <p:tgtEl>
                                          <p:spTgt spid="10"/>
                                        </p:tgtEl>
                                        <p:attrNameLst>
                                          <p:attrName>style.visibility</p:attrName>
                                        </p:attrNameLst>
                                      </p:cBhvr>
                                      <p:to>
                                        <p:strVal val="hidden"/>
                                      </p:to>
                                    </p:set>
                                  </p:childTnLst>
                                </p:cTn>
                              </p:par>
                              <p:par>
                                <p:cTn id="437" presetID="10" presetClass="exit" presetSubtype="0" fill="hold" nodeType="withEffect">
                                  <p:stCondLst>
                                    <p:cond delay="800"/>
                                  </p:stCondLst>
                                  <p:childTnLst>
                                    <p:animEffect transition="out" filter="fade">
                                      <p:cBhvr>
                                        <p:cTn id="438" dur="300"/>
                                        <p:tgtEl>
                                          <p:spTgt spid="9"/>
                                        </p:tgtEl>
                                      </p:cBhvr>
                                    </p:animEffect>
                                    <p:set>
                                      <p:cBhvr>
                                        <p:cTn id="439" dur="1" fill="hold">
                                          <p:stCondLst>
                                            <p:cond delay="299"/>
                                          </p:stCondLst>
                                        </p:cTn>
                                        <p:tgtEl>
                                          <p:spTgt spid="9"/>
                                        </p:tgtEl>
                                        <p:attrNameLst>
                                          <p:attrName>style.visibility</p:attrName>
                                        </p:attrNameLst>
                                      </p:cBhvr>
                                      <p:to>
                                        <p:strVal val="hidden"/>
                                      </p:to>
                                    </p:set>
                                  </p:childTnLst>
                                </p:cTn>
                              </p:par>
                              <p:par>
                                <p:cTn id="440" presetID="10" presetClass="exit" presetSubtype="0" fill="hold" nodeType="withEffect">
                                  <p:stCondLst>
                                    <p:cond delay="800"/>
                                  </p:stCondLst>
                                  <p:childTnLst>
                                    <p:animEffect transition="out" filter="fade">
                                      <p:cBhvr>
                                        <p:cTn id="441" dur="300"/>
                                        <p:tgtEl>
                                          <p:spTgt spid="8"/>
                                        </p:tgtEl>
                                      </p:cBhvr>
                                    </p:animEffect>
                                    <p:set>
                                      <p:cBhvr>
                                        <p:cTn id="442" dur="1" fill="hold">
                                          <p:stCondLst>
                                            <p:cond delay="299"/>
                                          </p:stCondLst>
                                        </p:cTn>
                                        <p:tgtEl>
                                          <p:spTgt spid="8"/>
                                        </p:tgtEl>
                                        <p:attrNameLst>
                                          <p:attrName>style.visibility</p:attrName>
                                        </p:attrNameLst>
                                      </p:cBhvr>
                                      <p:to>
                                        <p:strVal val="hidden"/>
                                      </p:to>
                                    </p:set>
                                  </p:childTnLst>
                                </p:cTn>
                              </p:par>
                              <p:par>
                                <p:cTn id="443" presetID="10" presetClass="exit" presetSubtype="0" fill="hold" nodeType="withEffect">
                                  <p:stCondLst>
                                    <p:cond delay="800"/>
                                  </p:stCondLst>
                                  <p:childTnLst>
                                    <p:animEffect transition="out" filter="fade">
                                      <p:cBhvr>
                                        <p:cTn id="444" dur="300"/>
                                        <p:tgtEl>
                                          <p:spTgt spid="7"/>
                                        </p:tgtEl>
                                      </p:cBhvr>
                                    </p:animEffect>
                                    <p:set>
                                      <p:cBhvr>
                                        <p:cTn id="445" dur="1" fill="hold">
                                          <p:stCondLst>
                                            <p:cond delay="299"/>
                                          </p:stCondLst>
                                        </p:cTn>
                                        <p:tgtEl>
                                          <p:spTgt spid="7"/>
                                        </p:tgtEl>
                                        <p:attrNameLst>
                                          <p:attrName>style.visibility</p:attrName>
                                        </p:attrNameLst>
                                      </p:cBhvr>
                                      <p:to>
                                        <p:strVal val="hidden"/>
                                      </p:to>
                                    </p:set>
                                  </p:childTnLst>
                                </p:cTn>
                              </p:par>
                              <p:par>
                                <p:cTn id="446" presetID="10" presetClass="exit" presetSubtype="0" fill="hold" nodeType="withEffect">
                                  <p:stCondLst>
                                    <p:cond delay="800"/>
                                  </p:stCondLst>
                                  <p:childTnLst>
                                    <p:animEffect transition="out" filter="fade">
                                      <p:cBhvr>
                                        <p:cTn id="447" dur="300"/>
                                        <p:tgtEl>
                                          <p:spTgt spid="6"/>
                                        </p:tgtEl>
                                      </p:cBhvr>
                                    </p:animEffect>
                                    <p:set>
                                      <p:cBhvr>
                                        <p:cTn id="448" dur="1" fill="hold">
                                          <p:stCondLst>
                                            <p:cond delay="299"/>
                                          </p:stCondLst>
                                        </p:cTn>
                                        <p:tgtEl>
                                          <p:spTgt spid="6"/>
                                        </p:tgtEl>
                                        <p:attrNameLst>
                                          <p:attrName>style.visibility</p:attrName>
                                        </p:attrNameLst>
                                      </p:cBhvr>
                                      <p:to>
                                        <p:strVal val="hidden"/>
                                      </p:to>
                                    </p:set>
                                  </p:childTnLst>
                                </p:cTn>
                              </p:par>
                              <p:par>
                                <p:cTn id="449" presetID="10" presetClass="exit" presetSubtype="0" fill="hold" nodeType="withEffect">
                                  <p:stCondLst>
                                    <p:cond delay="800"/>
                                  </p:stCondLst>
                                  <p:childTnLst>
                                    <p:animEffect transition="out" filter="fade">
                                      <p:cBhvr>
                                        <p:cTn id="450" dur="300"/>
                                        <p:tgtEl>
                                          <p:spTgt spid="5"/>
                                        </p:tgtEl>
                                      </p:cBhvr>
                                    </p:animEffect>
                                    <p:set>
                                      <p:cBhvr>
                                        <p:cTn id="451" dur="1" fill="hold">
                                          <p:stCondLst>
                                            <p:cond delay="299"/>
                                          </p:stCondLst>
                                        </p:cTn>
                                        <p:tgtEl>
                                          <p:spTgt spid="5"/>
                                        </p:tgtEl>
                                        <p:attrNameLst>
                                          <p:attrName>style.visibility</p:attrName>
                                        </p:attrNameLst>
                                      </p:cBhvr>
                                      <p:to>
                                        <p:strVal val="hidden"/>
                                      </p:to>
                                    </p:set>
                                  </p:childTnLst>
                                </p:cTn>
                              </p:par>
                              <p:par>
                                <p:cTn id="452" presetID="10" presetClass="exit" presetSubtype="0" fill="hold" nodeType="withEffect">
                                  <p:stCondLst>
                                    <p:cond delay="800"/>
                                  </p:stCondLst>
                                  <p:childTnLst>
                                    <p:animEffect transition="out" filter="fade">
                                      <p:cBhvr>
                                        <p:cTn id="453" dur="300"/>
                                        <p:tgtEl>
                                          <p:spTgt spid="4"/>
                                        </p:tgtEl>
                                      </p:cBhvr>
                                    </p:animEffect>
                                    <p:set>
                                      <p:cBhvr>
                                        <p:cTn id="454" dur="1" fill="hold">
                                          <p:stCondLst>
                                            <p:cond delay="299"/>
                                          </p:stCondLst>
                                        </p:cTn>
                                        <p:tgtEl>
                                          <p:spTgt spid="4"/>
                                        </p:tgtEl>
                                        <p:attrNameLst>
                                          <p:attrName>style.visibility</p:attrName>
                                        </p:attrNameLst>
                                      </p:cBhvr>
                                      <p:to>
                                        <p:strVal val="hidden"/>
                                      </p:to>
                                    </p:set>
                                  </p:childTnLst>
                                </p:cTn>
                              </p:par>
                              <p:par>
                                <p:cTn id="455" presetID="10" presetClass="entr" presetSubtype="0" fill="hold" nodeType="withEffect">
                                  <p:stCondLst>
                                    <p:cond delay="500"/>
                                  </p:stCondLst>
                                  <p:childTnLst>
                                    <p:set>
                                      <p:cBhvr>
                                        <p:cTn id="456" dur="1" fill="hold">
                                          <p:stCondLst>
                                            <p:cond delay="0"/>
                                          </p:stCondLst>
                                        </p:cTn>
                                        <p:tgtEl>
                                          <p:spTgt spid="68"/>
                                        </p:tgtEl>
                                        <p:attrNameLst>
                                          <p:attrName>style.visibility</p:attrName>
                                        </p:attrNameLst>
                                      </p:cBhvr>
                                      <p:to>
                                        <p:strVal val="visible"/>
                                      </p:to>
                                    </p:set>
                                    <p:animEffect transition="in" filter="fade">
                                      <p:cBhvr>
                                        <p:cTn id="457" dur="400"/>
                                        <p:tgtEl>
                                          <p:spTgt spid="68"/>
                                        </p:tgtEl>
                                      </p:cBhvr>
                                    </p:animEffect>
                                  </p:childTnLst>
                                </p:cTn>
                              </p:par>
                              <p:par>
                                <p:cTn id="458" presetID="10" presetClass="exit" presetSubtype="0" fill="hold" nodeType="withEffect">
                                  <p:stCondLst>
                                    <p:cond delay="1000"/>
                                  </p:stCondLst>
                                  <p:childTnLst>
                                    <p:animEffect transition="out" filter="fade">
                                      <p:cBhvr>
                                        <p:cTn id="459" dur="400"/>
                                        <p:tgtEl>
                                          <p:spTgt spid="68"/>
                                        </p:tgtEl>
                                      </p:cBhvr>
                                    </p:animEffect>
                                    <p:set>
                                      <p:cBhvr>
                                        <p:cTn id="460" dur="1" fill="hold">
                                          <p:stCondLst>
                                            <p:cond delay="3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5"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7" name="TextBox 16"/>
          <p:cNvSpPr txBox="1"/>
          <p:nvPr/>
        </p:nvSpPr>
        <p:spPr>
          <a:xfrm>
            <a:off x="642910" y="642918"/>
            <a:ext cx="7929618" cy="1661993"/>
          </a:xfrm>
          <a:prstGeom prst="rect">
            <a:avLst/>
          </a:prstGeom>
          <a:noFill/>
        </p:spPr>
        <p:txBody>
          <a:bodyPr wrap="square" rtlCol="0">
            <a:spAutoFit/>
          </a:bodyPr>
          <a:lstStyle/>
          <a:p>
            <a:pPr eaLnBrk="1" fontAlgn="auto" hangingPunct="1">
              <a:spcAft>
                <a:spcPts val="0"/>
              </a:spcAft>
              <a:defRPr/>
            </a:pPr>
            <a:r>
              <a:rPr lang="en-US" altLang="zh-CN" sz="2800" dirty="0" smtClean="0">
                <a:solidFill>
                  <a:srgbClr val="FF5050"/>
                </a:solidFill>
              </a:rPr>
              <a:t>All-China-women’s Federation</a:t>
            </a:r>
          </a:p>
          <a:p>
            <a:pPr eaLnBrk="1" fontAlgn="auto" hangingPunct="1">
              <a:spcAft>
                <a:spcPts val="0"/>
              </a:spcAft>
              <a:defRPr/>
            </a:pPr>
            <a:endParaRPr lang="en-US" altLang="zh-CN" sz="2800" dirty="0" smtClean="0">
              <a:solidFill>
                <a:srgbClr val="FF5050"/>
              </a:solidFill>
            </a:endParaRPr>
          </a:p>
          <a:p>
            <a:pPr eaLnBrk="1" fontAlgn="auto" hangingPunct="1">
              <a:spcAft>
                <a:spcPts val="0"/>
              </a:spcAft>
              <a:defRPr/>
            </a:pPr>
            <a:r>
              <a:rPr lang="en-US" altLang="zh-CN" sz="2800" dirty="0" smtClean="0">
                <a:solidFill>
                  <a:srgbClr val="FF5050"/>
                </a:solidFill>
              </a:rPr>
              <a:t>Women’s federation  in various   levels    </a:t>
            </a:r>
          </a:p>
          <a:p>
            <a:endParaRPr lang="zh-CN" altLang="en-US" dirty="0"/>
          </a:p>
        </p:txBody>
      </p:sp>
      <p:sp>
        <p:nvSpPr>
          <p:cNvPr id="18" name="TextBox 17"/>
          <p:cNvSpPr txBox="1"/>
          <p:nvPr/>
        </p:nvSpPr>
        <p:spPr>
          <a:xfrm>
            <a:off x="785786" y="2428868"/>
            <a:ext cx="7143800" cy="3785652"/>
          </a:xfrm>
          <a:prstGeom prst="rect">
            <a:avLst/>
          </a:prstGeom>
          <a:noFill/>
        </p:spPr>
        <p:txBody>
          <a:bodyPr wrap="square" rtlCol="0">
            <a:spAutoFit/>
          </a:bodyPr>
          <a:lstStyle/>
          <a:p>
            <a:pPr marL="457200" indent="-457200" eaLnBrk="1" fontAlgn="auto" hangingPunct="1">
              <a:spcAft>
                <a:spcPts val="0"/>
              </a:spcAft>
              <a:buFont typeface="Arial" pitchFamily="34" charset="0"/>
              <a:buChar char="•"/>
              <a:defRPr/>
            </a:pPr>
            <a:r>
              <a:rPr lang="en-US" altLang="zh-CN" sz="2400" dirty="0" smtClean="0"/>
              <a:t>The All-China Women‘s Federation and women’s federations at various levels shall represent and uphold the rights of women of all nationalities and all walks of life</a:t>
            </a:r>
            <a:r>
              <a:rPr lang="zh-CN" altLang="en-US" sz="2400" dirty="0" smtClean="0"/>
              <a:t>，</a:t>
            </a:r>
            <a:r>
              <a:rPr lang="en-US" altLang="zh-CN" sz="2400" dirty="0" smtClean="0"/>
              <a:t> and strive for the protection of women's rights and interests.</a:t>
            </a:r>
          </a:p>
          <a:p>
            <a:pPr marL="457200" indent="-457200" eaLnBrk="1" fontAlgn="auto" hangingPunct="1">
              <a:spcAft>
                <a:spcPts val="0"/>
              </a:spcAft>
              <a:buFont typeface="Arial" pitchFamily="34" charset="0"/>
              <a:buChar char="•"/>
              <a:defRPr/>
            </a:pPr>
            <a:endParaRPr lang="zh-CN" altLang="zh-CN" sz="2400" dirty="0" smtClean="0"/>
          </a:p>
          <a:p>
            <a:pPr marL="457200" indent="-457200" eaLnBrk="1" fontAlgn="auto" hangingPunct="1">
              <a:spcAft>
                <a:spcPts val="0"/>
              </a:spcAft>
              <a:buFont typeface="Arial" pitchFamily="34" charset="0"/>
              <a:buChar char="•"/>
              <a:defRPr/>
            </a:pPr>
            <a:r>
              <a:rPr lang="en-US" altLang="zh-CN" sz="2400" dirty="0" smtClean="0"/>
              <a:t>The trade unions and the Communist Youth League organizations shall also</a:t>
            </a:r>
            <a:r>
              <a:rPr lang="zh-CN" altLang="zh-CN" sz="2400" dirty="0" smtClean="0"/>
              <a:t>，</a:t>
            </a:r>
            <a:r>
              <a:rPr lang="en-US" altLang="zh-CN" sz="2400" dirty="0" smtClean="0"/>
              <a:t> within the scope of their respective work</a:t>
            </a:r>
            <a:r>
              <a:rPr lang="zh-CN" altLang="zh-CN" sz="2400" dirty="0" smtClean="0"/>
              <a:t>，</a:t>
            </a:r>
            <a:r>
              <a:rPr lang="en-US" altLang="zh-CN" sz="2400" dirty="0" smtClean="0"/>
              <a:t> strive for the protection of women's rights and interests.</a:t>
            </a:r>
            <a:endParaRPr lang="zh-CN" altLang="en-US" sz="2400" dirty="0"/>
          </a:p>
        </p:txBody>
      </p:sp>
      <p:sp>
        <p:nvSpPr>
          <p:cNvPr id="19" name="矩形 18"/>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9"/>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9"/>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5"/>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5"/>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8"/>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8"/>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1"/>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1"/>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6"/>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6"/>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7"/>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7"/>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4"/>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4"/>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10"/>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10"/>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3"/>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3"/>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2"/>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2"/>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lide(fromBottom)">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6" name="TextBox 15"/>
          <p:cNvSpPr txBox="1"/>
          <p:nvPr/>
        </p:nvSpPr>
        <p:spPr>
          <a:xfrm>
            <a:off x="857224" y="1571612"/>
            <a:ext cx="7000924" cy="3416320"/>
          </a:xfrm>
          <a:prstGeom prst="rect">
            <a:avLst/>
          </a:prstGeom>
          <a:noFill/>
        </p:spPr>
        <p:txBody>
          <a:bodyPr wrap="square" rtlCol="0">
            <a:spAutoFit/>
          </a:bodyPr>
          <a:lstStyle/>
          <a:p>
            <a:pPr marL="457200" indent="-457200" eaLnBrk="1" hangingPunct="1">
              <a:buFont typeface="Arial" pitchFamily="34" charset="0"/>
              <a:buChar char="•"/>
            </a:pPr>
            <a:r>
              <a:rPr lang="en-US" altLang="zh-CN" sz="2400" dirty="0" smtClean="0"/>
              <a:t>women  are encouraged to cultivate a sense of self-respect, self-confidence, self-reliance and self-strengthening, and to safeguard their own lawful rights and interests by utilizing law</a:t>
            </a:r>
          </a:p>
          <a:p>
            <a:pPr marL="457200" indent="-457200" eaLnBrk="1" hangingPunct="1">
              <a:buFont typeface="Arial" pitchFamily="34" charset="0"/>
              <a:buChar char="•"/>
            </a:pPr>
            <a:endParaRPr lang="zh-CN" altLang="zh-CN" sz="2400" dirty="0" smtClean="0"/>
          </a:p>
          <a:p>
            <a:pPr marL="457200" indent="-457200" eaLnBrk="1" hangingPunct="1">
              <a:buFont typeface="Arial" pitchFamily="34" charset="0"/>
              <a:buChar char="•"/>
            </a:pPr>
            <a:r>
              <a:rPr lang="en-US" altLang="zh-CN" sz="2400" dirty="0" smtClean="0"/>
              <a:t>Women shall abide by the laws of the State</a:t>
            </a:r>
            <a:r>
              <a:rPr lang="zh-CN" altLang="zh-CN" sz="2400" dirty="0" smtClean="0"/>
              <a:t>，</a:t>
            </a:r>
            <a:r>
              <a:rPr lang="en-US" altLang="zh-CN" sz="2400" dirty="0" smtClean="0"/>
              <a:t> respect social morality and perform their obligations by law.</a:t>
            </a:r>
            <a:endParaRPr lang="zh-CN" altLang="en-US" sz="2400" dirty="0" smtClean="0"/>
          </a:p>
          <a:p>
            <a:pPr marL="457200" indent="-457200">
              <a:buFont typeface="Arial" pitchFamily="34" charset="0"/>
              <a:buChar char="•"/>
            </a:pPr>
            <a:endParaRPr lang="zh-CN" altLang="en-US" sz="2400" dirty="0"/>
          </a:p>
        </p:txBody>
      </p:sp>
      <p:sp>
        <p:nvSpPr>
          <p:cNvPr id="17" name="矩形 16"/>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4"/>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4"/>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0"/>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0"/>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3"/>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3"/>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9"/>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9"/>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2"/>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2"/>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1"/>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1"/>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
            <a:ext cx="9144000" cy="68580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81" descr="6.png"/>
          <p:cNvPicPr>
            <a:picLocks noChangeAspect="1" noChangeArrowheads="1"/>
          </p:cNvPicPr>
          <p:nvPr/>
        </p:nvPicPr>
        <p:blipFill>
          <a:blip r:embed="rId2"/>
          <a:srcRect/>
          <a:stretch>
            <a:fillRect/>
          </a:stretch>
        </p:blipFill>
        <p:spPr bwMode="auto">
          <a:xfrm>
            <a:off x="3019877" y="4230932"/>
            <a:ext cx="360363" cy="363538"/>
          </a:xfrm>
          <a:prstGeom prst="rect">
            <a:avLst/>
          </a:prstGeom>
          <a:noFill/>
          <a:ln w="9525">
            <a:noFill/>
            <a:miter lim="800000"/>
            <a:headEnd/>
            <a:tailEnd/>
          </a:ln>
        </p:spPr>
      </p:pic>
      <p:pic>
        <p:nvPicPr>
          <p:cNvPr id="6" name="图片 82" descr="6.png"/>
          <p:cNvPicPr>
            <a:picLocks noChangeAspect="1" noChangeArrowheads="1"/>
          </p:cNvPicPr>
          <p:nvPr/>
        </p:nvPicPr>
        <p:blipFill>
          <a:blip r:embed="rId3"/>
          <a:srcRect/>
          <a:stretch>
            <a:fillRect/>
          </a:stretch>
        </p:blipFill>
        <p:spPr bwMode="auto">
          <a:xfrm>
            <a:off x="3242127" y="4596057"/>
            <a:ext cx="271463" cy="271463"/>
          </a:xfrm>
          <a:prstGeom prst="rect">
            <a:avLst/>
          </a:prstGeom>
          <a:noFill/>
          <a:ln w="9525">
            <a:noFill/>
            <a:miter lim="800000"/>
            <a:headEnd/>
            <a:tailEnd/>
          </a:ln>
        </p:spPr>
      </p:pic>
      <p:pic>
        <p:nvPicPr>
          <p:cNvPr id="7" name="图片 83" descr="6.png"/>
          <p:cNvPicPr>
            <a:picLocks noChangeAspect="1" noChangeArrowheads="1"/>
          </p:cNvPicPr>
          <p:nvPr/>
        </p:nvPicPr>
        <p:blipFill>
          <a:blip r:embed="rId4"/>
          <a:srcRect/>
          <a:stretch>
            <a:fillRect/>
          </a:stretch>
        </p:blipFill>
        <p:spPr bwMode="auto">
          <a:xfrm>
            <a:off x="3550102" y="4378570"/>
            <a:ext cx="179388" cy="182562"/>
          </a:xfrm>
          <a:prstGeom prst="rect">
            <a:avLst/>
          </a:prstGeom>
          <a:noFill/>
          <a:ln w="9525">
            <a:noFill/>
            <a:miter lim="800000"/>
            <a:headEnd/>
            <a:tailEnd/>
          </a:ln>
        </p:spPr>
      </p:pic>
      <p:pic>
        <p:nvPicPr>
          <p:cNvPr id="8" name="图片 84" descr="6.png"/>
          <p:cNvPicPr>
            <a:picLocks noChangeAspect="1" noChangeArrowheads="1"/>
          </p:cNvPicPr>
          <p:nvPr/>
        </p:nvPicPr>
        <p:blipFill>
          <a:blip r:embed="rId4"/>
          <a:srcRect/>
          <a:stretch>
            <a:fillRect/>
          </a:stretch>
        </p:blipFill>
        <p:spPr bwMode="auto">
          <a:xfrm>
            <a:off x="3610427" y="4307132"/>
            <a:ext cx="182563" cy="182563"/>
          </a:xfrm>
          <a:prstGeom prst="rect">
            <a:avLst/>
          </a:prstGeom>
          <a:noFill/>
          <a:ln w="9525">
            <a:noFill/>
            <a:miter lim="800000"/>
            <a:headEnd/>
            <a:tailEnd/>
          </a:ln>
        </p:spPr>
      </p:pic>
      <p:pic>
        <p:nvPicPr>
          <p:cNvPr id="9" name="图片 85" descr="6.png"/>
          <p:cNvPicPr>
            <a:picLocks noChangeAspect="1" noChangeArrowheads="1"/>
          </p:cNvPicPr>
          <p:nvPr/>
        </p:nvPicPr>
        <p:blipFill>
          <a:blip r:embed="rId4"/>
          <a:srcRect/>
          <a:stretch>
            <a:fillRect/>
          </a:stretch>
        </p:blipFill>
        <p:spPr bwMode="auto">
          <a:xfrm>
            <a:off x="3786640" y="4483345"/>
            <a:ext cx="179387" cy="179387"/>
          </a:xfrm>
          <a:prstGeom prst="rect">
            <a:avLst/>
          </a:prstGeom>
          <a:noFill/>
          <a:ln w="9525">
            <a:noFill/>
            <a:miter lim="800000"/>
            <a:headEnd/>
            <a:tailEnd/>
          </a:ln>
        </p:spPr>
      </p:pic>
      <p:pic>
        <p:nvPicPr>
          <p:cNvPr id="10" name="图片 86" descr="6.png"/>
          <p:cNvPicPr>
            <a:picLocks noChangeAspect="1" noChangeArrowheads="1"/>
          </p:cNvPicPr>
          <p:nvPr/>
        </p:nvPicPr>
        <p:blipFill>
          <a:blip r:embed="rId4"/>
          <a:srcRect/>
          <a:stretch>
            <a:fillRect/>
          </a:stretch>
        </p:blipFill>
        <p:spPr bwMode="auto">
          <a:xfrm>
            <a:off x="4262890" y="4192832"/>
            <a:ext cx="179387" cy="179388"/>
          </a:xfrm>
          <a:prstGeom prst="rect">
            <a:avLst/>
          </a:prstGeom>
          <a:noFill/>
          <a:ln w="9525">
            <a:noFill/>
            <a:miter lim="800000"/>
            <a:headEnd/>
            <a:tailEnd/>
          </a:ln>
        </p:spPr>
      </p:pic>
      <p:pic>
        <p:nvPicPr>
          <p:cNvPr id="11" name="图片 87" descr="6.png"/>
          <p:cNvPicPr>
            <a:picLocks noChangeAspect="1" noChangeArrowheads="1"/>
          </p:cNvPicPr>
          <p:nvPr/>
        </p:nvPicPr>
        <p:blipFill>
          <a:blip r:embed="rId3"/>
          <a:srcRect/>
          <a:stretch>
            <a:fillRect/>
          </a:stretch>
        </p:blipFill>
        <p:spPr bwMode="auto">
          <a:xfrm>
            <a:off x="3885065" y="4119807"/>
            <a:ext cx="271462" cy="268288"/>
          </a:xfrm>
          <a:prstGeom prst="rect">
            <a:avLst/>
          </a:prstGeom>
          <a:noFill/>
          <a:ln w="9525">
            <a:noFill/>
            <a:miter lim="800000"/>
            <a:headEnd/>
            <a:tailEnd/>
          </a:ln>
        </p:spPr>
      </p:pic>
      <p:pic>
        <p:nvPicPr>
          <p:cNvPr id="12" name="图片 88" descr="6.png"/>
          <p:cNvPicPr>
            <a:picLocks noChangeAspect="1" noChangeArrowheads="1"/>
          </p:cNvPicPr>
          <p:nvPr/>
        </p:nvPicPr>
        <p:blipFill>
          <a:blip r:embed="rId3"/>
          <a:srcRect/>
          <a:stretch>
            <a:fillRect/>
          </a:stretch>
        </p:blipFill>
        <p:spPr bwMode="auto">
          <a:xfrm>
            <a:off x="4086677" y="4329357"/>
            <a:ext cx="271463" cy="271463"/>
          </a:xfrm>
          <a:prstGeom prst="rect">
            <a:avLst/>
          </a:prstGeom>
          <a:noFill/>
          <a:ln w="9525">
            <a:noFill/>
            <a:miter lim="800000"/>
            <a:headEnd/>
            <a:tailEnd/>
          </a:ln>
        </p:spPr>
      </p:pic>
      <p:pic>
        <p:nvPicPr>
          <p:cNvPr id="13" name="图片 89" descr="6.png"/>
          <p:cNvPicPr>
            <a:picLocks noChangeAspect="1" noChangeArrowheads="1"/>
          </p:cNvPicPr>
          <p:nvPr/>
        </p:nvPicPr>
        <p:blipFill>
          <a:blip r:embed="rId3"/>
          <a:srcRect/>
          <a:stretch>
            <a:fillRect/>
          </a:stretch>
        </p:blipFill>
        <p:spPr bwMode="auto">
          <a:xfrm>
            <a:off x="4350202" y="4524620"/>
            <a:ext cx="271463" cy="271462"/>
          </a:xfrm>
          <a:prstGeom prst="rect">
            <a:avLst/>
          </a:prstGeom>
          <a:noFill/>
          <a:ln w="9525">
            <a:noFill/>
            <a:miter lim="800000"/>
            <a:headEnd/>
            <a:tailEnd/>
          </a:ln>
        </p:spPr>
      </p:pic>
      <p:pic>
        <p:nvPicPr>
          <p:cNvPr id="14" name="图片 90" descr="6.png"/>
          <p:cNvPicPr>
            <a:picLocks noChangeAspect="1" noChangeArrowheads="1"/>
          </p:cNvPicPr>
          <p:nvPr/>
        </p:nvPicPr>
        <p:blipFill>
          <a:blip r:embed="rId3"/>
          <a:srcRect/>
          <a:stretch>
            <a:fillRect/>
          </a:stretch>
        </p:blipFill>
        <p:spPr bwMode="auto">
          <a:xfrm>
            <a:off x="4418465" y="4640507"/>
            <a:ext cx="271462" cy="271463"/>
          </a:xfrm>
          <a:prstGeom prst="rect">
            <a:avLst/>
          </a:prstGeom>
          <a:noFill/>
          <a:ln w="9525">
            <a:noFill/>
            <a:miter lim="800000"/>
            <a:headEnd/>
            <a:tailEnd/>
          </a:ln>
        </p:spPr>
      </p:pic>
      <p:pic>
        <p:nvPicPr>
          <p:cNvPr id="15" name="图片 91" descr="6.png"/>
          <p:cNvPicPr>
            <a:picLocks noChangeAspect="1" noChangeArrowheads="1"/>
          </p:cNvPicPr>
          <p:nvPr/>
        </p:nvPicPr>
        <p:blipFill>
          <a:blip r:embed="rId3"/>
          <a:srcRect/>
          <a:stretch>
            <a:fillRect/>
          </a:stretch>
        </p:blipFill>
        <p:spPr bwMode="auto">
          <a:xfrm>
            <a:off x="4247015" y="4291257"/>
            <a:ext cx="268287" cy="271463"/>
          </a:xfrm>
          <a:prstGeom prst="rect">
            <a:avLst/>
          </a:prstGeom>
          <a:noFill/>
          <a:ln w="9525">
            <a:noFill/>
            <a:miter lim="800000"/>
            <a:headEnd/>
            <a:tailEnd/>
          </a:ln>
        </p:spPr>
      </p:pic>
      <p:pic>
        <p:nvPicPr>
          <p:cNvPr id="16" name="图片 92" descr="6.png"/>
          <p:cNvPicPr>
            <a:picLocks noChangeAspect="1" noChangeArrowheads="1"/>
          </p:cNvPicPr>
          <p:nvPr/>
        </p:nvPicPr>
        <p:blipFill>
          <a:blip r:embed="rId3"/>
          <a:srcRect/>
          <a:stretch>
            <a:fillRect/>
          </a:stretch>
        </p:blipFill>
        <p:spPr bwMode="auto">
          <a:xfrm>
            <a:off x="4651827" y="4234107"/>
            <a:ext cx="271463" cy="271463"/>
          </a:xfrm>
          <a:prstGeom prst="rect">
            <a:avLst/>
          </a:prstGeom>
          <a:noFill/>
          <a:ln w="9525">
            <a:noFill/>
            <a:miter lim="800000"/>
            <a:headEnd/>
            <a:tailEnd/>
          </a:ln>
        </p:spPr>
      </p:pic>
      <p:pic>
        <p:nvPicPr>
          <p:cNvPr id="17" name="图片 93" descr="6.png"/>
          <p:cNvPicPr>
            <a:picLocks noChangeAspect="1" noChangeArrowheads="1"/>
          </p:cNvPicPr>
          <p:nvPr/>
        </p:nvPicPr>
        <p:blipFill>
          <a:blip r:embed="rId3"/>
          <a:srcRect/>
          <a:stretch>
            <a:fillRect/>
          </a:stretch>
        </p:blipFill>
        <p:spPr bwMode="auto">
          <a:xfrm>
            <a:off x="5058227" y="4234107"/>
            <a:ext cx="271463" cy="271463"/>
          </a:xfrm>
          <a:prstGeom prst="rect">
            <a:avLst/>
          </a:prstGeom>
          <a:noFill/>
          <a:ln w="9525">
            <a:noFill/>
            <a:miter lim="800000"/>
            <a:headEnd/>
            <a:tailEnd/>
          </a:ln>
        </p:spPr>
      </p:pic>
      <p:pic>
        <p:nvPicPr>
          <p:cNvPr id="18" name="图片 94" descr="6.png"/>
          <p:cNvPicPr>
            <a:picLocks noChangeAspect="1" noChangeArrowheads="1"/>
          </p:cNvPicPr>
          <p:nvPr/>
        </p:nvPicPr>
        <p:blipFill>
          <a:blip r:embed="rId3"/>
          <a:srcRect/>
          <a:stretch>
            <a:fillRect/>
          </a:stretch>
        </p:blipFill>
        <p:spPr bwMode="auto">
          <a:xfrm>
            <a:off x="5002665" y="4465882"/>
            <a:ext cx="268287" cy="271463"/>
          </a:xfrm>
          <a:prstGeom prst="rect">
            <a:avLst/>
          </a:prstGeom>
          <a:noFill/>
          <a:ln w="9525">
            <a:noFill/>
            <a:miter lim="800000"/>
            <a:headEnd/>
            <a:tailEnd/>
          </a:ln>
        </p:spPr>
      </p:pic>
      <p:pic>
        <p:nvPicPr>
          <p:cNvPr id="19" name="图片 95" descr="6.png"/>
          <p:cNvPicPr>
            <a:picLocks noChangeAspect="1" noChangeArrowheads="1"/>
          </p:cNvPicPr>
          <p:nvPr/>
        </p:nvPicPr>
        <p:blipFill>
          <a:blip r:embed="rId3"/>
          <a:srcRect/>
          <a:stretch>
            <a:fillRect/>
          </a:stretch>
        </p:blipFill>
        <p:spPr bwMode="auto">
          <a:xfrm>
            <a:off x="5348740" y="4465882"/>
            <a:ext cx="271462" cy="271463"/>
          </a:xfrm>
          <a:prstGeom prst="rect">
            <a:avLst/>
          </a:prstGeom>
          <a:noFill/>
          <a:ln w="9525">
            <a:noFill/>
            <a:miter lim="800000"/>
            <a:headEnd/>
            <a:tailEnd/>
          </a:ln>
        </p:spPr>
      </p:pic>
      <p:pic>
        <p:nvPicPr>
          <p:cNvPr id="20" name="图片 96" descr="6.png"/>
          <p:cNvPicPr>
            <a:picLocks noChangeAspect="1" noChangeArrowheads="1"/>
          </p:cNvPicPr>
          <p:nvPr/>
        </p:nvPicPr>
        <p:blipFill>
          <a:blip r:embed="rId2"/>
          <a:srcRect/>
          <a:stretch>
            <a:fillRect/>
          </a:stretch>
        </p:blipFill>
        <p:spPr bwMode="auto">
          <a:xfrm>
            <a:off x="3167515" y="4346820"/>
            <a:ext cx="363537" cy="363537"/>
          </a:xfrm>
          <a:prstGeom prst="rect">
            <a:avLst/>
          </a:prstGeom>
          <a:noFill/>
          <a:ln w="9525">
            <a:noFill/>
            <a:miter lim="800000"/>
            <a:headEnd/>
            <a:tailEnd/>
          </a:ln>
        </p:spPr>
      </p:pic>
      <p:pic>
        <p:nvPicPr>
          <p:cNvPr id="21" name="图片 97" descr="6.png"/>
          <p:cNvPicPr>
            <a:picLocks noChangeAspect="1" noChangeArrowheads="1"/>
          </p:cNvPicPr>
          <p:nvPr/>
        </p:nvPicPr>
        <p:blipFill>
          <a:blip r:embed="rId2"/>
          <a:srcRect/>
          <a:stretch>
            <a:fillRect/>
          </a:stretch>
        </p:blipFill>
        <p:spPr bwMode="auto">
          <a:xfrm>
            <a:off x="3586615" y="4099170"/>
            <a:ext cx="360362" cy="360362"/>
          </a:xfrm>
          <a:prstGeom prst="rect">
            <a:avLst/>
          </a:prstGeom>
          <a:noFill/>
          <a:ln w="9525">
            <a:noFill/>
            <a:miter lim="800000"/>
            <a:headEnd/>
            <a:tailEnd/>
          </a:ln>
        </p:spPr>
      </p:pic>
      <p:pic>
        <p:nvPicPr>
          <p:cNvPr id="22" name="图片 98" descr="6.png"/>
          <p:cNvPicPr>
            <a:picLocks noChangeAspect="1" noChangeArrowheads="1"/>
          </p:cNvPicPr>
          <p:nvPr/>
        </p:nvPicPr>
        <p:blipFill>
          <a:blip r:embed="rId2"/>
          <a:srcRect/>
          <a:stretch>
            <a:fillRect/>
          </a:stretch>
        </p:blipFill>
        <p:spPr bwMode="auto">
          <a:xfrm>
            <a:off x="3462790" y="4334120"/>
            <a:ext cx="363537" cy="360362"/>
          </a:xfrm>
          <a:prstGeom prst="rect">
            <a:avLst/>
          </a:prstGeom>
          <a:noFill/>
          <a:ln w="9525">
            <a:noFill/>
            <a:miter lim="800000"/>
            <a:headEnd/>
            <a:tailEnd/>
          </a:ln>
        </p:spPr>
      </p:pic>
      <p:pic>
        <p:nvPicPr>
          <p:cNvPr id="23" name="图片 99" descr="6.png"/>
          <p:cNvPicPr>
            <a:picLocks noChangeAspect="1" noChangeArrowheads="1"/>
          </p:cNvPicPr>
          <p:nvPr/>
        </p:nvPicPr>
        <p:blipFill>
          <a:blip r:embed="rId2"/>
          <a:srcRect/>
          <a:stretch>
            <a:fillRect/>
          </a:stretch>
        </p:blipFill>
        <p:spPr bwMode="auto">
          <a:xfrm>
            <a:off x="4218440" y="4043607"/>
            <a:ext cx="363537" cy="360363"/>
          </a:xfrm>
          <a:prstGeom prst="rect">
            <a:avLst/>
          </a:prstGeom>
          <a:noFill/>
          <a:ln w="9525">
            <a:noFill/>
            <a:miter lim="800000"/>
            <a:headEnd/>
            <a:tailEnd/>
          </a:ln>
        </p:spPr>
      </p:pic>
      <p:pic>
        <p:nvPicPr>
          <p:cNvPr id="24" name="图片 100" descr="6.png"/>
          <p:cNvPicPr>
            <a:picLocks noChangeAspect="1" noChangeArrowheads="1"/>
          </p:cNvPicPr>
          <p:nvPr/>
        </p:nvPicPr>
        <p:blipFill>
          <a:blip r:embed="rId2"/>
          <a:srcRect/>
          <a:stretch>
            <a:fillRect/>
          </a:stretch>
        </p:blipFill>
        <p:spPr bwMode="auto">
          <a:xfrm>
            <a:off x="4402590" y="4159495"/>
            <a:ext cx="363537" cy="363537"/>
          </a:xfrm>
          <a:prstGeom prst="rect">
            <a:avLst/>
          </a:prstGeom>
          <a:noFill/>
          <a:ln w="9525">
            <a:noFill/>
            <a:miter lim="800000"/>
            <a:headEnd/>
            <a:tailEnd/>
          </a:ln>
        </p:spPr>
      </p:pic>
      <p:pic>
        <p:nvPicPr>
          <p:cNvPr id="25" name="图片 101" descr="6.png"/>
          <p:cNvPicPr>
            <a:picLocks noChangeAspect="1" noChangeArrowheads="1"/>
          </p:cNvPicPr>
          <p:nvPr/>
        </p:nvPicPr>
        <p:blipFill>
          <a:blip r:embed="rId2"/>
          <a:srcRect/>
          <a:stretch>
            <a:fillRect/>
          </a:stretch>
        </p:blipFill>
        <p:spPr bwMode="auto">
          <a:xfrm>
            <a:off x="4751840" y="4565895"/>
            <a:ext cx="363537" cy="363537"/>
          </a:xfrm>
          <a:prstGeom prst="rect">
            <a:avLst/>
          </a:prstGeom>
          <a:noFill/>
          <a:ln w="9525">
            <a:noFill/>
            <a:miter lim="800000"/>
            <a:headEnd/>
            <a:tailEnd/>
          </a:ln>
        </p:spPr>
      </p:pic>
      <p:pic>
        <p:nvPicPr>
          <p:cNvPr id="26" name="图片 102" descr="6.png"/>
          <p:cNvPicPr>
            <a:picLocks noChangeAspect="1" noChangeArrowheads="1"/>
          </p:cNvPicPr>
          <p:nvPr/>
        </p:nvPicPr>
        <p:blipFill>
          <a:blip r:embed="rId2"/>
          <a:srcRect/>
          <a:stretch>
            <a:fillRect/>
          </a:stretch>
        </p:blipFill>
        <p:spPr bwMode="auto">
          <a:xfrm>
            <a:off x="4810577" y="4159495"/>
            <a:ext cx="360363" cy="363537"/>
          </a:xfrm>
          <a:prstGeom prst="rect">
            <a:avLst/>
          </a:prstGeom>
          <a:noFill/>
          <a:ln w="9525">
            <a:noFill/>
            <a:miter lim="800000"/>
            <a:headEnd/>
            <a:tailEnd/>
          </a:ln>
        </p:spPr>
      </p:pic>
      <p:pic>
        <p:nvPicPr>
          <p:cNvPr id="27" name="图片 103" descr="6.png"/>
          <p:cNvPicPr>
            <a:picLocks noChangeAspect="1" noChangeArrowheads="1"/>
          </p:cNvPicPr>
          <p:nvPr/>
        </p:nvPicPr>
        <p:blipFill>
          <a:blip r:embed="rId4"/>
          <a:srcRect/>
          <a:stretch>
            <a:fillRect/>
          </a:stretch>
        </p:blipFill>
        <p:spPr bwMode="auto">
          <a:xfrm>
            <a:off x="4135890" y="4483345"/>
            <a:ext cx="179387" cy="179387"/>
          </a:xfrm>
          <a:prstGeom prst="rect">
            <a:avLst/>
          </a:prstGeom>
          <a:noFill/>
          <a:ln w="9525">
            <a:noFill/>
            <a:miter lim="800000"/>
            <a:headEnd/>
            <a:tailEnd/>
          </a:ln>
        </p:spPr>
      </p:pic>
      <p:pic>
        <p:nvPicPr>
          <p:cNvPr id="28" name="图片 104" descr="6.png"/>
          <p:cNvPicPr>
            <a:picLocks noChangeAspect="1" noChangeArrowheads="1"/>
          </p:cNvPicPr>
          <p:nvPr/>
        </p:nvPicPr>
        <p:blipFill>
          <a:blip r:embed="rId4"/>
          <a:srcRect/>
          <a:stretch>
            <a:fillRect/>
          </a:stretch>
        </p:blipFill>
        <p:spPr bwMode="auto">
          <a:xfrm>
            <a:off x="4320040" y="4426195"/>
            <a:ext cx="179387" cy="179387"/>
          </a:xfrm>
          <a:prstGeom prst="rect">
            <a:avLst/>
          </a:prstGeom>
          <a:noFill/>
          <a:ln w="9525">
            <a:noFill/>
            <a:miter lim="800000"/>
            <a:headEnd/>
            <a:tailEnd/>
          </a:ln>
        </p:spPr>
      </p:pic>
      <p:pic>
        <p:nvPicPr>
          <p:cNvPr id="29" name="图片 105" descr="6.png"/>
          <p:cNvPicPr>
            <a:picLocks noChangeAspect="1" noChangeArrowheads="1"/>
          </p:cNvPicPr>
          <p:nvPr/>
        </p:nvPicPr>
        <p:blipFill>
          <a:blip r:embed="rId4"/>
          <a:srcRect/>
          <a:stretch>
            <a:fillRect/>
          </a:stretch>
        </p:blipFill>
        <p:spPr bwMode="auto">
          <a:xfrm>
            <a:off x="4434340" y="4542082"/>
            <a:ext cx="182562" cy="179388"/>
          </a:xfrm>
          <a:prstGeom prst="rect">
            <a:avLst/>
          </a:prstGeom>
          <a:noFill/>
          <a:ln w="9525">
            <a:noFill/>
            <a:miter lim="800000"/>
            <a:headEnd/>
            <a:tailEnd/>
          </a:ln>
        </p:spPr>
      </p:pic>
      <p:pic>
        <p:nvPicPr>
          <p:cNvPr id="30" name="图片 106" descr="6.png"/>
          <p:cNvPicPr>
            <a:picLocks noChangeAspect="1" noChangeArrowheads="1"/>
          </p:cNvPicPr>
          <p:nvPr/>
        </p:nvPicPr>
        <p:blipFill>
          <a:blip r:embed="rId4"/>
          <a:srcRect/>
          <a:stretch>
            <a:fillRect/>
          </a:stretch>
        </p:blipFill>
        <p:spPr bwMode="auto">
          <a:xfrm>
            <a:off x="4669290" y="4483345"/>
            <a:ext cx="179387" cy="179387"/>
          </a:xfrm>
          <a:prstGeom prst="rect">
            <a:avLst/>
          </a:prstGeom>
          <a:noFill/>
          <a:ln w="9525">
            <a:noFill/>
            <a:miter lim="800000"/>
            <a:headEnd/>
            <a:tailEnd/>
          </a:ln>
        </p:spPr>
      </p:pic>
      <p:pic>
        <p:nvPicPr>
          <p:cNvPr id="31" name="图片 107" descr="6.png"/>
          <p:cNvPicPr>
            <a:picLocks noChangeAspect="1" noChangeArrowheads="1"/>
          </p:cNvPicPr>
          <p:nvPr/>
        </p:nvPicPr>
        <p:blipFill>
          <a:blip r:embed="rId4"/>
          <a:srcRect/>
          <a:stretch>
            <a:fillRect/>
          </a:stretch>
        </p:blipFill>
        <p:spPr bwMode="auto">
          <a:xfrm>
            <a:off x="5018540" y="4426195"/>
            <a:ext cx="179387" cy="179387"/>
          </a:xfrm>
          <a:prstGeom prst="rect">
            <a:avLst/>
          </a:prstGeom>
          <a:noFill/>
          <a:ln w="9525">
            <a:noFill/>
            <a:miter lim="800000"/>
            <a:headEnd/>
            <a:tailEnd/>
          </a:ln>
        </p:spPr>
      </p:pic>
      <p:pic>
        <p:nvPicPr>
          <p:cNvPr id="32" name="图片 108" descr="6.png"/>
          <p:cNvPicPr>
            <a:picLocks noChangeAspect="1" noChangeArrowheads="1"/>
          </p:cNvPicPr>
          <p:nvPr/>
        </p:nvPicPr>
        <p:blipFill>
          <a:blip r:embed="rId4"/>
          <a:srcRect/>
          <a:stretch>
            <a:fillRect/>
          </a:stretch>
        </p:blipFill>
        <p:spPr bwMode="auto">
          <a:xfrm>
            <a:off x="4494665" y="4426195"/>
            <a:ext cx="179387" cy="179387"/>
          </a:xfrm>
          <a:prstGeom prst="rect">
            <a:avLst/>
          </a:prstGeom>
          <a:noFill/>
          <a:ln w="9525">
            <a:noFill/>
            <a:miter lim="800000"/>
            <a:headEnd/>
            <a:tailEnd/>
          </a:ln>
        </p:spPr>
      </p:pic>
      <p:pic>
        <p:nvPicPr>
          <p:cNvPr id="33" name="图片 109" descr="6.png"/>
          <p:cNvPicPr>
            <a:picLocks noChangeAspect="1" noChangeArrowheads="1"/>
          </p:cNvPicPr>
          <p:nvPr/>
        </p:nvPicPr>
        <p:blipFill>
          <a:blip r:embed="rId4"/>
          <a:srcRect/>
          <a:stretch>
            <a:fillRect/>
          </a:stretch>
        </p:blipFill>
        <p:spPr bwMode="auto">
          <a:xfrm>
            <a:off x="4251777" y="4657970"/>
            <a:ext cx="179388" cy="179387"/>
          </a:xfrm>
          <a:prstGeom prst="rect">
            <a:avLst/>
          </a:prstGeom>
          <a:noFill/>
          <a:ln w="9525">
            <a:noFill/>
            <a:miter lim="800000"/>
            <a:headEnd/>
            <a:tailEnd/>
          </a:ln>
        </p:spPr>
      </p:pic>
      <p:pic>
        <p:nvPicPr>
          <p:cNvPr id="34" name="图片 110" descr="6.png"/>
          <p:cNvPicPr>
            <a:picLocks noChangeAspect="1" noChangeArrowheads="1"/>
          </p:cNvPicPr>
          <p:nvPr/>
        </p:nvPicPr>
        <p:blipFill>
          <a:blip r:embed="rId4"/>
          <a:srcRect/>
          <a:stretch>
            <a:fillRect/>
          </a:stretch>
        </p:blipFill>
        <p:spPr bwMode="auto">
          <a:xfrm>
            <a:off x="4020002" y="4716707"/>
            <a:ext cx="179388" cy="179388"/>
          </a:xfrm>
          <a:prstGeom prst="rect">
            <a:avLst/>
          </a:prstGeom>
          <a:noFill/>
          <a:ln w="9525">
            <a:noFill/>
            <a:miter lim="800000"/>
            <a:headEnd/>
            <a:tailEnd/>
          </a:ln>
        </p:spPr>
      </p:pic>
      <p:pic>
        <p:nvPicPr>
          <p:cNvPr id="35" name="图片 111" descr="6.png"/>
          <p:cNvPicPr>
            <a:picLocks noChangeAspect="1" noChangeArrowheads="1"/>
          </p:cNvPicPr>
          <p:nvPr/>
        </p:nvPicPr>
        <p:blipFill>
          <a:blip r:embed="rId4"/>
          <a:srcRect/>
          <a:stretch>
            <a:fillRect/>
          </a:stretch>
        </p:blipFill>
        <p:spPr bwMode="auto">
          <a:xfrm>
            <a:off x="3729490" y="4716707"/>
            <a:ext cx="179387" cy="179388"/>
          </a:xfrm>
          <a:prstGeom prst="rect">
            <a:avLst/>
          </a:prstGeom>
          <a:noFill/>
          <a:ln w="9525">
            <a:noFill/>
            <a:miter lim="800000"/>
            <a:headEnd/>
            <a:tailEnd/>
          </a:ln>
        </p:spPr>
      </p:pic>
      <p:pic>
        <p:nvPicPr>
          <p:cNvPr id="36" name="图片 112" descr="6.png"/>
          <p:cNvPicPr>
            <a:picLocks noChangeAspect="1" noChangeArrowheads="1"/>
          </p:cNvPicPr>
          <p:nvPr/>
        </p:nvPicPr>
        <p:blipFill>
          <a:blip r:embed="rId4"/>
          <a:srcRect/>
          <a:stretch>
            <a:fillRect/>
          </a:stretch>
        </p:blipFill>
        <p:spPr bwMode="auto">
          <a:xfrm>
            <a:off x="3491365" y="4613520"/>
            <a:ext cx="179387" cy="179387"/>
          </a:xfrm>
          <a:prstGeom prst="rect">
            <a:avLst/>
          </a:prstGeom>
          <a:noFill/>
          <a:ln w="9525">
            <a:noFill/>
            <a:miter lim="800000"/>
            <a:headEnd/>
            <a:tailEnd/>
          </a:ln>
        </p:spPr>
      </p:pic>
      <p:pic>
        <p:nvPicPr>
          <p:cNvPr id="37" name="图片 113" descr="6.png"/>
          <p:cNvPicPr>
            <a:picLocks noChangeAspect="1" noChangeArrowheads="1"/>
          </p:cNvPicPr>
          <p:nvPr/>
        </p:nvPicPr>
        <p:blipFill>
          <a:blip r:embed="rId4"/>
          <a:srcRect/>
          <a:stretch>
            <a:fillRect/>
          </a:stretch>
        </p:blipFill>
        <p:spPr bwMode="auto">
          <a:xfrm>
            <a:off x="3781877" y="4207120"/>
            <a:ext cx="179388" cy="179387"/>
          </a:xfrm>
          <a:prstGeom prst="rect">
            <a:avLst/>
          </a:prstGeom>
          <a:noFill/>
          <a:ln w="9525">
            <a:noFill/>
            <a:miter lim="800000"/>
            <a:headEnd/>
            <a:tailEnd/>
          </a:ln>
        </p:spPr>
      </p:pic>
      <p:pic>
        <p:nvPicPr>
          <p:cNvPr id="38" name="图片 114" descr="6.png"/>
          <p:cNvPicPr>
            <a:picLocks noChangeAspect="1" noChangeArrowheads="1"/>
          </p:cNvPicPr>
          <p:nvPr/>
        </p:nvPicPr>
        <p:blipFill>
          <a:blip r:embed="rId4"/>
          <a:srcRect/>
          <a:stretch>
            <a:fillRect/>
          </a:stretch>
        </p:blipFill>
        <p:spPr bwMode="auto">
          <a:xfrm>
            <a:off x="4020002" y="4076945"/>
            <a:ext cx="179388" cy="179387"/>
          </a:xfrm>
          <a:prstGeom prst="rect">
            <a:avLst/>
          </a:prstGeom>
          <a:noFill/>
          <a:ln w="9525">
            <a:noFill/>
            <a:miter lim="800000"/>
            <a:headEnd/>
            <a:tailEnd/>
          </a:ln>
        </p:spPr>
      </p:pic>
      <p:pic>
        <p:nvPicPr>
          <p:cNvPr id="39" name="图片 115" descr="6.png"/>
          <p:cNvPicPr>
            <a:picLocks noChangeAspect="1" noChangeArrowheads="1"/>
          </p:cNvPicPr>
          <p:nvPr/>
        </p:nvPicPr>
        <p:blipFill>
          <a:blip r:embed="rId4"/>
          <a:srcRect/>
          <a:stretch>
            <a:fillRect/>
          </a:stretch>
        </p:blipFill>
        <p:spPr bwMode="auto">
          <a:xfrm>
            <a:off x="4194627" y="4192832"/>
            <a:ext cx="179388" cy="179388"/>
          </a:xfrm>
          <a:prstGeom prst="rect">
            <a:avLst/>
          </a:prstGeom>
          <a:noFill/>
          <a:ln w="9525">
            <a:noFill/>
            <a:miter lim="800000"/>
            <a:headEnd/>
            <a:tailEnd/>
          </a:ln>
        </p:spPr>
      </p:pic>
      <p:pic>
        <p:nvPicPr>
          <p:cNvPr id="40" name="图片 116" descr="6.png"/>
          <p:cNvPicPr>
            <a:picLocks noChangeAspect="1" noChangeArrowheads="1"/>
          </p:cNvPicPr>
          <p:nvPr/>
        </p:nvPicPr>
        <p:blipFill>
          <a:blip r:embed="rId4"/>
          <a:srcRect/>
          <a:stretch>
            <a:fillRect/>
          </a:stretch>
        </p:blipFill>
        <p:spPr bwMode="auto">
          <a:xfrm>
            <a:off x="4262890" y="4773857"/>
            <a:ext cx="179387" cy="179388"/>
          </a:xfrm>
          <a:prstGeom prst="rect">
            <a:avLst/>
          </a:prstGeom>
          <a:noFill/>
          <a:ln w="9525">
            <a:noFill/>
            <a:miter lim="800000"/>
            <a:headEnd/>
            <a:tailEnd/>
          </a:ln>
        </p:spPr>
      </p:pic>
      <p:pic>
        <p:nvPicPr>
          <p:cNvPr id="41" name="图片 117" descr="6.png"/>
          <p:cNvPicPr>
            <a:picLocks noChangeAspect="1" noChangeArrowheads="1"/>
          </p:cNvPicPr>
          <p:nvPr/>
        </p:nvPicPr>
        <p:blipFill>
          <a:blip r:embed="rId4"/>
          <a:srcRect/>
          <a:stretch>
            <a:fillRect/>
          </a:stretch>
        </p:blipFill>
        <p:spPr bwMode="auto">
          <a:xfrm>
            <a:off x="3724727" y="4788145"/>
            <a:ext cx="179388" cy="179387"/>
          </a:xfrm>
          <a:prstGeom prst="rect">
            <a:avLst/>
          </a:prstGeom>
          <a:noFill/>
          <a:ln w="9525">
            <a:noFill/>
            <a:miter lim="800000"/>
            <a:headEnd/>
            <a:tailEnd/>
          </a:ln>
        </p:spPr>
      </p:pic>
      <p:pic>
        <p:nvPicPr>
          <p:cNvPr id="42" name="图片 118" descr="6.png"/>
          <p:cNvPicPr>
            <a:picLocks noChangeAspect="1" noChangeArrowheads="1"/>
          </p:cNvPicPr>
          <p:nvPr/>
        </p:nvPicPr>
        <p:blipFill>
          <a:blip r:embed="rId4"/>
          <a:srcRect/>
          <a:stretch>
            <a:fillRect/>
          </a:stretch>
        </p:blipFill>
        <p:spPr bwMode="auto">
          <a:xfrm>
            <a:off x="3550102" y="4497632"/>
            <a:ext cx="179388" cy="179388"/>
          </a:xfrm>
          <a:prstGeom prst="rect">
            <a:avLst/>
          </a:prstGeom>
          <a:noFill/>
          <a:ln w="9525">
            <a:noFill/>
            <a:miter lim="800000"/>
            <a:headEnd/>
            <a:tailEnd/>
          </a:ln>
        </p:spPr>
      </p:pic>
      <p:pic>
        <p:nvPicPr>
          <p:cNvPr id="43" name="图片 119" descr="6.png"/>
          <p:cNvPicPr>
            <a:picLocks noChangeAspect="1" noChangeArrowheads="1"/>
          </p:cNvPicPr>
          <p:nvPr/>
        </p:nvPicPr>
        <p:blipFill>
          <a:blip r:embed="rId4"/>
          <a:srcRect/>
          <a:stretch>
            <a:fillRect/>
          </a:stretch>
        </p:blipFill>
        <p:spPr bwMode="auto">
          <a:xfrm>
            <a:off x="3375477" y="4497632"/>
            <a:ext cx="179388" cy="179388"/>
          </a:xfrm>
          <a:prstGeom prst="rect">
            <a:avLst/>
          </a:prstGeom>
          <a:noFill/>
          <a:ln w="9525">
            <a:noFill/>
            <a:miter lim="800000"/>
            <a:headEnd/>
            <a:tailEnd/>
          </a:ln>
        </p:spPr>
      </p:pic>
      <p:pic>
        <p:nvPicPr>
          <p:cNvPr id="44" name="图片 120" descr="6.png"/>
          <p:cNvPicPr>
            <a:picLocks noChangeAspect="1" noChangeArrowheads="1"/>
          </p:cNvPicPr>
          <p:nvPr/>
        </p:nvPicPr>
        <p:blipFill>
          <a:blip r:embed="rId4"/>
          <a:srcRect/>
          <a:stretch>
            <a:fillRect/>
          </a:stretch>
        </p:blipFill>
        <p:spPr bwMode="auto">
          <a:xfrm>
            <a:off x="3605665" y="4669082"/>
            <a:ext cx="182562" cy="182563"/>
          </a:xfrm>
          <a:prstGeom prst="rect">
            <a:avLst/>
          </a:prstGeom>
          <a:noFill/>
          <a:ln w="9525">
            <a:noFill/>
            <a:miter lim="800000"/>
            <a:headEnd/>
            <a:tailEnd/>
          </a:ln>
        </p:spPr>
      </p:pic>
      <p:pic>
        <p:nvPicPr>
          <p:cNvPr id="45" name="图片 121" descr="6.png"/>
          <p:cNvPicPr>
            <a:picLocks noChangeAspect="1" noChangeArrowheads="1"/>
          </p:cNvPicPr>
          <p:nvPr/>
        </p:nvPicPr>
        <p:blipFill>
          <a:blip r:embed="rId4"/>
          <a:srcRect/>
          <a:stretch>
            <a:fillRect/>
          </a:stretch>
        </p:blipFill>
        <p:spPr bwMode="auto">
          <a:xfrm>
            <a:off x="3665990" y="4378570"/>
            <a:ext cx="179387" cy="182562"/>
          </a:xfrm>
          <a:prstGeom prst="rect">
            <a:avLst/>
          </a:prstGeom>
          <a:noFill/>
          <a:ln w="9525">
            <a:noFill/>
            <a:miter lim="800000"/>
            <a:headEnd/>
            <a:tailEnd/>
          </a:ln>
        </p:spPr>
      </p:pic>
      <p:pic>
        <p:nvPicPr>
          <p:cNvPr id="46" name="图片 122" descr="6.png"/>
          <p:cNvPicPr>
            <a:picLocks noChangeAspect="1" noChangeArrowheads="1"/>
          </p:cNvPicPr>
          <p:nvPr/>
        </p:nvPicPr>
        <p:blipFill>
          <a:blip r:embed="rId3"/>
          <a:srcRect/>
          <a:stretch>
            <a:fillRect/>
          </a:stretch>
        </p:blipFill>
        <p:spPr bwMode="auto">
          <a:xfrm>
            <a:off x="3769177" y="4410320"/>
            <a:ext cx="271463" cy="268287"/>
          </a:xfrm>
          <a:prstGeom prst="rect">
            <a:avLst/>
          </a:prstGeom>
          <a:noFill/>
          <a:ln w="9525">
            <a:noFill/>
            <a:miter lim="800000"/>
            <a:headEnd/>
            <a:tailEnd/>
          </a:ln>
        </p:spPr>
      </p:pic>
      <p:pic>
        <p:nvPicPr>
          <p:cNvPr id="47" name="图片 123" descr="6.png"/>
          <p:cNvPicPr>
            <a:picLocks noChangeAspect="1" noChangeArrowheads="1"/>
          </p:cNvPicPr>
          <p:nvPr/>
        </p:nvPicPr>
        <p:blipFill>
          <a:blip r:embed="rId2"/>
          <a:srcRect/>
          <a:stretch>
            <a:fillRect/>
          </a:stretch>
        </p:blipFill>
        <p:spPr bwMode="auto">
          <a:xfrm>
            <a:off x="3753302" y="4508745"/>
            <a:ext cx="363538" cy="360362"/>
          </a:xfrm>
          <a:prstGeom prst="rect">
            <a:avLst/>
          </a:prstGeom>
          <a:noFill/>
          <a:ln w="9525">
            <a:noFill/>
            <a:miter lim="800000"/>
            <a:headEnd/>
            <a:tailEnd/>
          </a:ln>
        </p:spPr>
      </p:pic>
      <p:pic>
        <p:nvPicPr>
          <p:cNvPr id="48" name="图片 124" descr="6.png"/>
          <p:cNvPicPr>
            <a:picLocks noChangeAspect="1" noChangeArrowheads="1"/>
          </p:cNvPicPr>
          <p:nvPr/>
        </p:nvPicPr>
        <p:blipFill>
          <a:blip r:embed="rId3"/>
          <a:srcRect/>
          <a:stretch>
            <a:fillRect/>
          </a:stretch>
        </p:blipFill>
        <p:spPr bwMode="auto">
          <a:xfrm>
            <a:off x="3769177" y="4234107"/>
            <a:ext cx="271463" cy="271463"/>
          </a:xfrm>
          <a:prstGeom prst="rect">
            <a:avLst/>
          </a:prstGeom>
          <a:noFill/>
          <a:ln w="9525">
            <a:noFill/>
            <a:miter lim="800000"/>
            <a:headEnd/>
            <a:tailEnd/>
          </a:ln>
        </p:spPr>
      </p:pic>
      <p:pic>
        <p:nvPicPr>
          <p:cNvPr id="49" name="图片 125" descr="6.png"/>
          <p:cNvPicPr>
            <a:picLocks noChangeAspect="1" noChangeArrowheads="1"/>
          </p:cNvPicPr>
          <p:nvPr/>
        </p:nvPicPr>
        <p:blipFill>
          <a:blip r:embed="rId2"/>
          <a:srcRect/>
          <a:stretch>
            <a:fillRect/>
          </a:stretch>
        </p:blipFill>
        <p:spPr bwMode="auto">
          <a:xfrm>
            <a:off x="3372302" y="4099170"/>
            <a:ext cx="360363" cy="360362"/>
          </a:xfrm>
          <a:prstGeom prst="rect">
            <a:avLst/>
          </a:prstGeom>
          <a:noFill/>
          <a:ln w="9525">
            <a:noFill/>
            <a:miter lim="800000"/>
            <a:headEnd/>
            <a:tailEnd/>
          </a:ln>
        </p:spPr>
      </p:pic>
      <p:pic>
        <p:nvPicPr>
          <p:cNvPr id="50" name="图片 126" descr="6.png"/>
          <p:cNvPicPr>
            <a:picLocks noChangeAspect="1" noChangeArrowheads="1"/>
          </p:cNvPicPr>
          <p:nvPr/>
        </p:nvPicPr>
        <p:blipFill>
          <a:blip r:embed="rId3"/>
          <a:srcRect/>
          <a:stretch>
            <a:fillRect/>
          </a:stretch>
        </p:blipFill>
        <p:spPr bwMode="auto">
          <a:xfrm>
            <a:off x="4408940" y="4291257"/>
            <a:ext cx="271462" cy="271463"/>
          </a:xfrm>
          <a:prstGeom prst="rect">
            <a:avLst/>
          </a:prstGeom>
          <a:noFill/>
          <a:ln w="9525">
            <a:noFill/>
            <a:miter lim="800000"/>
            <a:headEnd/>
            <a:tailEnd/>
          </a:ln>
        </p:spPr>
      </p:pic>
      <p:pic>
        <p:nvPicPr>
          <p:cNvPr id="51" name="图片 127" descr="6.png"/>
          <p:cNvPicPr>
            <a:picLocks noChangeAspect="1" noChangeArrowheads="1"/>
          </p:cNvPicPr>
          <p:nvPr/>
        </p:nvPicPr>
        <p:blipFill>
          <a:blip r:embed="rId2"/>
          <a:srcRect/>
          <a:stretch>
            <a:fillRect/>
          </a:stretch>
        </p:blipFill>
        <p:spPr bwMode="auto">
          <a:xfrm>
            <a:off x="4393065" y="4392857"/>
            <a:ext cx="360362" cy="360363"/>
          </a:xfrm>
          <a:prstGeom prst="rect">
            <a:avLst/>
          </a:prstGeom>
          <a:noFill/>
          <a:ln w="9525">
            <a:noFill/>
            <a:miter lim="800000"/>
            <a:headEnd/>
            <a:tailEnd/>
          </a:ln>
        </p:spPr>
      </p:pic>
      <p:pic>
        <p:nvPicPr>
          <p:cNvPr id="52" name="图片 128" descr="6.png"/>
          <p:cNvPicPr>
            <a:picLocks noChangeAspect="1" noChangeArrowheads="1"/>
          </p:cNvPicPr>
          <p:nvPr/>
        </p:nvPicPr>
        <p:blipFill>
          <a:blip r:embed="rId2"/>
          <a:srcRect/>
          <a:stretch>
            <a:fillRect/>
          </a:stretch>
        </p:blipFill>
        <p:spPr bwMode="auto">
          <a:xfrm>
            <a:off x="4402590" y="4334120"/>
            <a:ext cx="363537" cy="360362"/>
          </a:xfrm>
          <a:prstGeom prst="rect">
            <a:avLst/>
          </a:prstGeom>
          <a:noFill/>
          <a:ln w="9525">
            <a:noFill/>
            <a:miter lim="800000"/>
            <a:headEnd/>
            <a:tailEnd/>
          </a:ln>
        </p:spPr>
      </p:pic>
      <p:pic>
        <p:nvPicPr>
          <p:cNvPr id="53" name="图片 129" descr="6.png"/>
          <p:cNvPicPr>
            <a:picLocks noChangeAspect="1" noChangeArrowheads="1"/>
          </p:cNvPicPr>
          <p:nvPr/>
        </p:nvPicPr>
        <p:blipFill>
          <a:blip r:embed="rId3"/>
          <a:srcRect/>
          <a:stretch>
            <a:fillRect/>
          </a:stretch>
        </p:blipFill>
        <p:spPr bwMode="auto">
          <a:xfrm>
            <a:off x="5058227" y="4291257"/>
            <a:ext cx="271463" cy="271463"/>
          </a:xfrm>
          <a:prstGeom prst="rect">
            <a:avLst/>
          </a:prstGeom>
          <a:noFill/>
          <a:ln w="9525">
            <a:noFill/>
            <a:miter lim="800000"/>
            <a:headEnd/>
            <a:tailEnd/>
          </a:ln>
        </p:spPr>
      </p:pic>
      <p:pic>
        <p:nvPicPr>
          <p:cNvPr id="54" name="图片 130" descr="6.png"/>
          <p:cNvPicPr>
            <a:picLocks noChangeAspect="1" noChangeArrowheads="1"/>
          </p:cNvPicPr>
          <p:nvPr/>
        </p:nvPicPr>
        <p:blipFill>
          <a:blip r:embed="rId2"/>
          <a:srcRect/>
          <a:stretch>
            <a:fillRect/>
          </a:stretch>
        </p:blipFill>
        <p:spPr bwMode="auto">
          <a:xfrm>
            <a:off x="5042352" y="4392857"/>
            <a:ext cx="363538" cy="360363"/>
          </a:xfrm>
          <a:prstGeom prst="rect">
            <a:avLst/>
          </a:prstGeom>
          <a:noFill/>
          <a:ln w="9525">
            <a:noFill/>
            <a:miter lim="800000"/>
            <a:headEnd/>
            <a:tailEnd/>
          </a:ln>
        </p:spPr>
      </p:pic>
      <p:pic>
        <p:nvPicPr>
          <p:cNvPr id="55" name="图片 131" descr="6.png"/>
          <p:cNvPicPr>
            <a:picLocks noChangeAspect="1" noChangeArrowheads="1"/>
          </p:cNvPicPr>
          <p:nvPr/>
        </p:nvPicPr>
        <p:blipFill>
          <a:blip r:embed="rId2"/>
          <a:srcRect/>
          <a:stretch>
            <a:fillRect/>
          </a:stretch>
        </p:blipFill>
        <p:spPr bwMode="auto">
          <a:xfrm>
            <a:off x="4158115" y="4242045"/>
            <a:ext cx="360362" cy="360362"/>
          </a:xfrm>
          <a:prstGeom prst="rect">
            <a:avLst/>
          </a:prstGeom>
          <a:noFill/>
          <a:ln w="9525">
            <a:noFill/>
            <a:miter lim="800000"/>
            <a:headEnd/>
            <a:tailEnd/>
          </a:ln>
        </p:spPr>
      </p:pic>
      <p:pic>
        <p:nvPicPr>
          <p:cNvPr id="56" name="图片 132" descr="6.png"/>
          <p:cNvPicPr>
            <a:picLocks noChangeAspect="1" noChangeArrowheads="1"/>
          </p:cNvPicPr>
          <p:nvPr/>
        </p:nvPicPr>
        <p:blipFill>
          <a:blip r:embed="rId3"/>
          <a:srcRect/>
          <a:stretch>
            <a:fillRect/>
          </a:stretch>
        </p:blipFill>
        <p:spPr bwMode="auto">
          <a:xfrm>
            <a:off x="4767715" y="4234107"/>
            <a:ext cx="271462" cy="271463"/>
          </a:xfrm>
          <a:prstGeom prst="rect">
            <a:avLst/>
          </a:prstGeom>
          <a:noFill/>
          <a:ln w="9525">
            <a:noFill/>
            <a:miter lim="800000"/>
            <a:headEnd/>
            <a:tailEnd/>
          </a:ln>
        </p:spPr>
      </p:pic>
      <p:pic>
        <p:nvPicPr>
          <p:cNvPr id="57" name="图片 133" descr="6.png"/>
          <p:cNvPicPr>
            <a:picLocks noChangeAspect="1" noChangeArrowheads="1"/>
          </p:cNvPicPr>
          <p:nvPr/>
        </p:nvPicPr>
        <p:blipFill>
          <a:blip r:embed="rId2"/>
          <a:srcRect/>
          <a:stretch>
            <a:fillRect/>
          </a:stretch>
        </p:blipFill>
        <p:spPr bwMode="auto">
          <a:xfrm>
            <a:off x="4751840" y="4334120"/>
            <a:ext cx="363537" cy="360362"/>
          </a:xfrm>
          <a:prstGeom prst="rect">
            <a:avLst/>
          </a:prstGeom>
          <a:noFill/>
          <a:ln w="9525">
            <a:noFill/>
            <a:miter lim="800000"/>
            <a:headEnd/>
            <a:tailEnd/>
          </a:ln>
        </p:spPr>
      </p:pic>
      <p:pic>
        <p:nvPicPr>
          <p:cNvPr id="58" name="图片 134" descr="6.png"/>
          <p:cNvPicPr>
            <a:picLocks noChangeAspect="1" noChangeArrowheads="1"/>
          </p:cNvPicPr>
          <p:nvPr/>
        </p:nvPicPr>
        <p:blipFill>
          <a:blip r:embed="rId2"/>
          <a:srcRect/>
          <a:stretch>
            <a:fillRect/>
          </a:stretch>
        </p:blipFill>
        <p:spPr bwMode="auto">
          <a:xfrm>
            <a:off x="3586615" y="4313482"/>
            <a:ext cx="360362" cy="360363"/>
          </a:xfrm>
          <a:prstGeom prst="rect">
            <a:avLst/>
          </a:prstGeom>
          <a:noFill/>
          <a:ln w="9525">
            <a:noFill/>
            <a:miter lim="800000"/>
            <a:headEnd/>
            <a:tailEnd/>
          </a:ln>
        </p:spPr>
      </p:pic>
      <p:pic>
        <p:nvPicPr>
          <p:cNvPr id="59" name="图片 135" descr="6.png"/>
          <p:cNvPicPr>
            <a:picLocks noChangeAspect="1" noChangeArrowheads="1"/>
          </p:cNvPicPr>
          <p:nvPr/>
        </p:nvPicPr>
        <p:blipFill>
          <a:blip r:embed="rId3"/>
          <a:srcRect/>
          <a:stretch>
            <a:fillRect/>
          </a:stretch>
        </p:blipFill>
        <p:spPr bwMode="auto">
          <a:xfrm>
            <a:off x="3035752" y="4337295"/>
            <a:ext cx="271463" cy="271462"/>
          </a:xfrm>
          <a:prstGeom prst="rect">
            <a:avLst/>
          </a:prstGeom>
          <a:noFill/>
          <a:ln w="9525">
            <a:noFill/>
            <a:miter lim="800000"/>
            <a:headEnd/>
            <a:tailEnd/>
          </a:ln>
        </p:spPr>
      </p:pic>
      <p:pic>
        <p:nvPicPr>
          <p:cNvPr id="60" name="图片 136" descr="6.png"/>
          <p:cNvPicPr>
            <a:picLocks noChangeAspect="1" noChangeArrowheads="1"/>
          </p:cNvPicPr>
          <p:nvPr/>
        </p:nvPicPr>
        <p:blipFill>
          <a:blip r:embed="rId2"/>
          <a:srcRect/>
          <a:stretch>
            <a:fillRect/>
          </a:stretch>
        </p:blipFill>
        <p:spPr bwMode="auto">
          <a:xfrm>
            <a:off x="2872240" y="4438895"/>
            <a:ext cx="360362" cy="360362"/>
          </a:xfrm>
          <a:prstGeom prst="rect">
            <a:avLst/>
          </a:prstGeom>
          <a:noFill/>
          <a:ln w="9525">
            <a:noFill/>
            <a:miter lim="800000"/>
            <a:headEnd/>
            <a:tailEnd/>
          </a:ln>
        </p:spPr>
      </p:pic>
      <p:pic>
        <p:nvPicPr>
          <p:cNvPr id="61" name="图片 137" descr="6.png"/>
          <p:cNvPicPr>
            <a:picLocks noChangeAspect="1" noChangeArrowheads="1"/>
          </p:cNvPicPr>
          <p:nvPr/>
        </p:nvPicPr>
        <p:blipFill>
          <a:blip r:embed="rId3"/>
          <a:srcRect/>
          <a:stretch>
            <a:fillRect/>
          </a:stretch>
        </p:blipFill>
        <p:spPr bwMode="auto">
          <a:xfrm>
            <a:off x="3178627" y="4165845"/>
            <a:ext cx="271463" cy="268287"/>
          </a:xfrm>
          <a:prstGeom prst="rect">
            <a:avLst/>
          </a:prstGeom>
          <a:noFill/>
          <a:ln w="9525">
            <a:noFill/>
            <a:miter lim="800000"/>
            <a:headEnd/>
            <a:tailEnd/>
          </a:ln>
        </p:spPr>
      </p:pic>
      <p:pic>
        <p:nvPicPr>
          <p:cNvPr id="62" name="图片 138" descr="6.png"/>
          <p:cNvPicPr>
            <a:picLocks noChangeAspect="1" noChangeArrowheads="1"/>
          </p:cNvPicPr>
          <p:nvPr/>
        </p:nvPicPr>
        <p:blipFill>
          <a:blip r:embed="rId2"/>
          <a:srcRect/>
          <a:stretch>
            <a:fillRect/>
          </a:stretch>
        </p:blipFill>
        <p:spPr bwMode="auto">
          <a:xfrm>
            <a:off x="3162752" y="4264270"/>
            <a:ext cx="360363" cy="360362"/>
          </a:xfrm>
          <a:prstGeom prst="rect">
            <a:avLst/>
          </a:prstGeom>
          <a:noFill/>
          <a:ln w="9525">
            <a:noFill/>
            <a:miter lim="800000"/>
            <a:headEnd/>
            <a:tailEnd/>
          </a:ln>
        </p:spPr>
      </p:pic>
      <p:pic>
        <p:nvPicPr>
          <p:cNvPr id="63" name="图片 139" descr="6.png"/>
          <p:cNvPicPr>
            <a:picLocks noChangeAspect="1" noChangeArrowheads="1"/>
          </p:cNvPicPr>
          <p:nvPr/>
        </p:nvPicPr>
        <p:blipFill>
          <a:blip r:embed="rId2"/>
          <a:srcRect/>
          <a:stretch>
            <a:fillRect/>
          </a:stretch>
        </p:blipFill>
        <p:spPr bwMode="auto">
          <a:xfrm>
            <a:off x="2357422" y="3833827"/>
            <a:ext cx="1111250" cy="1111250"/>
          </a:xfrm>
          <a:prstGeom prst="rect">
            <a:avLst/>
          </a:prstGeom>
          <a:noFill/>
          <a:ln w="9525">
            <a:noFill/>
            <a:miter lim="800000"/>
            <a:headEnd/>
            <a:tailEnd/>
          </a:ln>
        </p:spPr>
      </p:pic>
      <p:pic>
        <p:nvPicPr>
          <p:cNvPr id="64" name="图片 140" descr="6.png"/>
          <p:cNvPicPr>
            <a:picLocks noChangeAspect="1" noChangeArrowheads="1"/>
          </p:cNvPicPr>
          <p:nvPr/>
        </p:nvPicPr>
        <p:blipFill>
          <a:blip r:embed="rId2"/>
          <a:srcRect/>
          <a:stretch>
            <a:fillRect/>
          </a:stretch>
        </p:blipFill>
        <p:spPr bwMode="auto">
          <a:xfrm>
            <a:off x="4572000" y="3833827"/>
            <a:ext cx="1111250" cy="1111250"/>
          </a:xfrm>
          <a:prstGeom prst="rect">
            <a:avLst/>
          </a:prstGeom>
          <a:noFill/>
          <a:ln w="9525">
            <a:noFill/>
            <a:miter lim="800000"/>
            <a:headEnd/>
            <a:tailEnd/>
          </a:ln>
        </p:spPr>
      </p:pic>
      <p:pic>
        <p:nvPicPr>
          <p:cNvPr id="65" name="图片 142" descr="6.png"/>
          <p:cNvPicPr>
            <a:picLocks noChangeAspect="1" noChangeArrowheads="1"/>
          </p:cNvPicPr>
          <p:nvPr/>
        </p:nvPicPr>
        <p:blipFill>
          <a:blip r:embed="rId2"/>
          <a:srcRect/>
          <a:stretch>
            <a:fillRect/>
          </a:stretch>
        </p:blipFill>
        <p:spPr bwMode="auto">
          <a:xfrm>
            <a:off x="3428992" y="3976703"/>
            <a:ext cx="1111250" cy="1111250"/>
          </a:xfrm>
          <a:prstGeom prst="rect">
            <a:avLst/>
          </a:prstGeom>
          <a:noFill/>
          <a:ln w="9525">
            <a:noFill/>
            <a:miter lim="800000"/>
            <a:headEnd/>
            <a:tailEnd/>
          </a:ln>
        </p:spPr>
      </p:pic>
      <p:pic>
        <p:nvPicPr>
          <p:cNvPr id="66" name="图片 143" descr="6.png"/>
          <p:cNvPicPr>
            <a:picLocks noChangeAspect="1" noChangeArrowheads="1"/>
          </p:cNvPicPr>
          <p:nvPr/>
        </p:nvPicPr>
        <p:blipFill>
          <a:blip r:embed="rId2"/>
          <a:srcRect/>
          <a:stretch>
            <a:fillRect/>
          </a:stretch>
        </p:blipFill>
        <p:spPr bwMode="auto">
          <a:xfrm>
            <a:off x="5715008" y="4191017"/>
            <a:ext cx="1111250" cy="1111250"/>
          </a:xfrm>
          <a:prstGeom prst="rect">
            <a:avLst/>
          </a:prstGeom>
          <a:noFill/>
          <a:ln w="9525">
            <a:noFill/>
            <a:miter lim="800000"/>
            <a:headEnd/>
            <a:tailEnd/>
          </a:ln>
        </p:spPr>
      </p:pic>
      <p:pic>
        <p:nvPicPr>
          <p:cNvPr id="67" name="图片 144" descr="6.png"/>
          <p:cNvPicPr>
            <a:picLocks noChangeAspect="1" noChangeArrowheads="1"/>
          </p:cNvPicPr>
          <p:nvPr/>
        </p:nvPicPr>
        <p:blipFill>
          <a:blip r:embed="rId2"/>
          <a:srcRect/>
          <a:stretch>
            <a:fillRect/>
          </a:stretch>
        </p:blipFill>
        <p:spPr bwMode="auto">
          <a:xfrm>
            <a:off x="5143504" y="3976703"/>
            <a:ext cx="1111250" cy="1111250"/>
          </a:xfrm>
          <a:prstGeom prst="rect">
            <a:avLst/>
          </a:prstGeom>
          <a:noFill/>
          <a:ln w="9525">
            <a:noFill/>
            <a:miter lim="800000"/>
            <a:headEnd/>
            <a:tailEnd/>
          </a:ln>
        </p:spPr>
      </p:pic>
      <p:pic>
        <p:nvPicPr>
          <p:cNvPr id="68" name="图片 145" descr="6.png"/>
          <p:cNvPicPr>
            <a:picLocks noChangeAspect="1" noChangeArrowheads="1"/>
          </p:cNvPicPr>
          <p:nvPr/>
        </p:nvPicPr>
        <p:blipFill>
          <a:blip r:embed="rId2"/>
          <a:srcRect/>
          <a:stretch>
            <a:fillRect/>
          </a:stretch>
        </p:blipFill>
        <p:spPr bwMode="auto">
          <a:xfrm>
            <a:off x="1714480" y="3833827"/>
            <a:ext cx="1111250" cy="1111250"/>
          </a:xfrm>
          <a:prstGeom prst="rect">
            <a:avLst/>
          </a:prstGeom>
          <a:noFill/>
          <a:ln w="9525">
            <a:noFill/>
            <a:miter lim="800000"/>
            <a:headEnd/>
            <a:tailEnd/>
          </a:ln>
        </p:spPr>
      </p:pic>
      <p:pic>
        <p:nvPicPr>
          <p:cNvPr id="69" name="图片 146" descr="6.png"/>
          <p:cNvPicPr>
            <a:picLocks noChangeAspect="1" noChangeArrowheads="1"/>
          </p:cNvPicPr>
          <p:nvPr/>
        </p:nvPicPr>
        <p:blipFill>
          <a:blip r:embed="rId2"/>
          <a:srcRect/>
          <a:stretch>
            <a:fillRect/>
          </a:stretch>
        </p:blipFill>
        <p:spPr bwMode="auto">
          <a:xfrm>
            <a:off x="6000760" y="3690951"/>
            <a:ext cx="1665287" cy="1666875"/>
          </a:xfrm>
          <a:prstGeom prst="rect">
            <a:avLst/>
          </a:prstGeom>
          <a:noFill/>
          <a:ln w="9525">
            <a:noFill/>
            <a:miter lim="800000"/>
            <a:headEnd/>
            <a:tailEnd/>
          </a:ln>
        </p:spPr>
      </p:pic>
      <p:sp>
        <p:nvSpPr>
          <p:cNvPr id="70" name="TextBox 69"/>
          <p:cNvSpPr txBox="1"/>
          <p:nvPr/>
        </p:nvSpPr>
        <p:spPr>
          <a:xfrm>
            <a:off x="785786" y="1731711"/>
            <a:ext cx="7643866" cy="2554545"/>
          </a:xfrm>
          <a:prstGeom prst="rect">
            <a:avLst/>
          </a:prstGeom>
          <a:noFill/>
        </p:spPr>
        <p:txBody>
          <a:bodyPr wrap="square" rtlCol="0">
            <a:spAutoFit/>
          </a:bodyPr>
          <a:lstStyle/>
          <a:p>
            <a:pPr algn="ctr"/>
            <a:r>
              <a:rPr lang="en-US" altLang="zh-CN"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IV. The Women’s position and role in the construction of socialist society with Chinese characteristics</a:t>
            </a:r>
            <a:endParaRPr lang="zh-CN" altLang="en-US"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300" fill="hold"/>
                                        <p:tgtEl>
                                          <p:spTgt spid="8"/>
                                        </p:tgtEl>
                                        <p:attrNameLst>
                                          <p:attrName>ppt_x</p:attrName>
                                        </p:attrNameLst>
                                      </p:cBhvr>
                                      <p:tavLst>
                                        <p:tav tm="0">
                                          <p:val>
                                            <p:strVal val="0-#ppt_w/2"/>
                                          </p:val>
                                        </p:tav>
                                        <p:tav tm="100000">
                                          <p:val>
                                            <p:strVal val="#ppt_x"/>
                                          </p:val>
                                        </p:tav>
                                      </p:tavLst>
                                    </p:anim>
                                    <p:anim calcmode="lin" valueType="num">
                                      <p:cBhvr additive="base">
                                        <p:cTn id="20" dur="3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0-#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 fill="hold"/>
                                        <p:tgtEl>
                                          <p:spTgt spid="11"/>
                                        </p:tgtEl>
                                        <p:attrNameLst>
                                          <p:attrName>ppt_x</p:attrName>
                                        </p:attrNameLst>
                                      </p:cBhvr>
                                      <p:tavLst>
                                        <p:tav tm="0">
                                          <p:val>
                                            <p:strVal val="0-#ppt_w/2"/>
                                          </p:val>
                                        </p:tav>
                                        <p:tav tm="100000">
                                          <p:val>
                                            <p:strVal val="#ppt_x"/>
                                          </p:val>
                                        </p:tav>
                                      </p:tavLst>
                                    </p:anim>
                                    <p:anim calcmode="lin" valueType="num">
                                      <p:cBhvr additive="base">
                                        <p:cTn id="28" dur="3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300" fill="hold"/>
                                        <p:tgtEl>
                                          <p:spTgt spid="20"/>
                                        </p:tgtEl>
                                        <p:attrNameLst>
                                          <p:attrName>ppt_x</p:attrName>
                                        </p:attrNameLst>
                                      </p:cBhvr>
                                      <p:tavLst>
                                        <p:tav tm="0">
                                          <p:val>
                                            <p:strVal val="0-#ppt_w/2"/>
                                          </p:val>
                                        </p:tav>
                                        <p:tav tm="100000">
                                          <p:val>
                                            <p:strVal val="#ppt_x"/>
                                          </p:val>
                                        </p:tav>
                                      </p:tavLst>
                                    </p:anim>
                                    <p:anim calcmode="lin" valueType="num">
                                      <p:cBhvr additive="base">
                                        <p:cTn id="32" dur="3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4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300" fill="hold"/>
                                        <p:tgtEl>
                                          <p:spTgt spid="21"/>
                                        </p:tgtEl>
                                        <p:attrNameLst>
                                          <p:attrName>ppt_x</p:attrName>
                                        </p:attrNameLst>
                                      </p:cBhvr>
                                      <p:tavLst>
                                        <p:tav tm="0">
                                          <p:val>
                                            <p:strVal val="0-#ppt_w/2"/>
                                          </p:val>
                                        </p:tav>
                                        <p:tav tm="100000">
                                          <p:val>
                                            <p:strVal val="#ppt_x"/>
                                          </p:val>
                                        </p:tav>
                                      </p:tavLst>
                                    </p:anim>
                                    <p:anim calcmode="lin" valueType="num">
                                      <p:cBhvr additive="base">
                                        <p:cTn id="36" dur="3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300" fill="hold"/>
                                        <p:tgtEl>
                                          <p:spTgt spid="22"/>
                                        </p:tgtEl>
                                        <p:attrNameLst>
                                          <p:attrName>ppt_x</p:attrName>
                                        </p:attrNameLst>
                                      </p:cBhvr>
                                      <p:tavLst>
                                        <p:tav tm="0">
                                          <p:val>
                                            <p:strVal val="0-#ppt_w/2"/>
                                          </p:val>
                                        </p:tav>
                                        <p:tav tm="100000">
                                          <p:val>
                                            <p:strVal val="#ppt_x"/>
                                          </p:val>
                                        </p:tav>
                                      </p:tavLst>
                                    </p:anim>
                                    <p:anim calcmode="lin" valueType="num">
                                      <p:cBhvr additive="base">
                                        <p:cTn id="40" dur="3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6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300" fill="hold"/>
                                        <p:tgtEl>
                                          <p:spTgt spid="34"/>
                                        </p:tgtEl>
                                        <p:attrNameLst>
                                          <p:attrName>ppt_x</p:attrName>
                                        </p:attrNameLst>
                                      </p:cBhvr>
                                      <p:tavLst>
                                        <p:tav tm="0">
                                          <p:val>
                                            <p:strVal val="1+#ppt_w/2"/>
                                          </p:val>
                                        </p:tav>
                                        <p:tav tm="100000">
                                          <p:val>
                                            <p:strVal val="#ppt_x"/>
                                          </p:val>
                                        </p:tav>
                                      </p:tavLst>
                                    </p:anim>
                                    <p:anim calcmode="lin" valueType="num">
                                      <p:cBhvr additive="base">
                                        <p:cTn id="44" dur="3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300" fill="hold"/>
                                        <p:tgtEl>
                                          <p:spTgt spid="35"/>
                                        </p:tgtEl>
                                        <p:attrNameLst>
                                          <p:attrName>ppt_x</p:attrName>
                                        </p:attrNameLst>
                                      </p:cBhvr>
                                      <p:tavLst>
                                        <p:tav tm="0">
                                          <p:val>
                                            <p:strVal val="0-#ppt_w/2"/>
                                          </p:val>
                                        </p:tav>
                                        <p:tav tm="100000">
                                          <p:val>
                                            <p:strVal val="#ppt_x"/>
                                          </p:val>
                                        </p:tav>
                                      </p:tavLst>
                                    </p:anim>
                                    <p:anim calcmode="lin" valueType="num">
                                      <p:cBhvr additive="base">
                                        <p:cTn id="48" dur="300" fill="hold"/>
                                        <p:tgtEl>
                                          <p:spTgt spid="35"/>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60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300" fill="hold"/>
                                        <p:tgtEl>
                                          <p:spTgt spid="36"/>
                                        </p:tgtEl>
                                        <p:attrNameLst>
                                          <p:attrName>ppt_x</p:attrName>
                                        </p:attrNameLst>
                                      </p:cBhvr>
                                      <p:tavLst>
                                        <p:tav tm="0">
                                          <p:val>
                                            <p:strVal val="0-#ppt_w/2"/>
                                          </p:val>
                                        </p:tav>
                                        <p:tav tm="100000">
                                          <p:val>
                                            <p:strVal val="#ppt_x"/>
                                          </p:val>
                                        </p:tav>
                                      </p:tavLst>
                                    </p:anim>
                                    <p:anim calcmode="lin" valueType="num">
                                      <p:cBhvr additive="base">
                                        <p:cTn id="52" dur="3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300" fill="hold"/>
                                        <p:tgtEl>
                                          <p:spTgt spid="37"/>
                                        </p:tgtEl>
                                        <p:attrNameLst>
                                          <p:attrName>ppt_x</p:attrName>
                                        </p:attrNameLst>
                                      </p:cBhvr>
                                      <p:tavLst>
                                        <p:tav tm="0">
                                          <p:val>
                                            <p:strVal val="0-#ppt_w/2"/>
                                          </p:val>
                                        </p:tav>
                                        <p:tav tm="100000">
                                          <p:val>
                                            <p:strVal val="#ppt_x"/>
                                          </p:val>
                                        </p:tav>
                                      </p:tavLst>
                                    </p:anim>
                                    <p:anim calcmode="lin" valueType="num">
                                      <p:cBhvr additive="base">
                                        <p:cTn id="56" dur="3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3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300" fill="hold"/>
                                        <p:tgtEl>
                                          <p:spTgt spid="38"/>
                                        </p:tgtEl>
                                        <p:attrNameLst>
                                          <p:attrName>ppt_x</p:attrName>
                                        </p:attrNameLst>
                                      </p:cBhvr>
                                      <p:tavLst>
                                        <p:tav tm="0">
                                          <p:val>
                                            <p:strVal val="1+#ppt_w/2"/>
                                          </p:val>
                                        </p:tav>
                                        <p:tav tm="100000">
                                          <p:val>
                                            <p:strVal val="#ppt_x"/>
                                          </p:val>
                                        </p:tav>
                                      </p:tavLst>
                                    </p:anim>
                                    <p:anim calcmode="lin" valueType="num">
                                      <p:cBhvr additive="base">
                                        <p:cTn id="60" dur="3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300" fill="hold"/>
                                        <p:tgtEl>
                                          <p:spTgt spid="41"/>
                                        </p:tgtEl>
                                        <p:attrNameLst>
                                          <p:attrName>ppt_x</p:attrName>
                                        </p:attrNameLst>
                                      </p:cBhvr>
                                      <p:tavLst>
                                        <p:tav tm="0">
                                          <p:val>
                                            <p:strVal val="0-#ppt_w/2"/>
                                          </p:val>
                                        </p:tav>
                                        <p:tav tm="100000">
                                          <p:val>
                                            <p:strVal val="#ppt_x"/>
                                          </p:val>
                                        </p:tav>
                                      </p:tavLst>
                                    </p:anim>
                                    <p:anim calcmode="lin" valueType="num">
                                      <p:cBhvr additive="base">
                                        <p:cTn id="64" dur="3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1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300" fill="hold"/>
                                        <p:tgtEl>
                                          <p:spTgt spid="42"/>
                                        </p:tgtEl>
                                        <p:attrNameLst>
                                          <p:attrName>ppt_x</p:attrName>
                                        </p:attrNameLst>
                                      </p:cBhvr>
                                      <p:tavLst>
                                        <p:tav tm="0">
                                          <p:val>
                                            <p:strVal val="0-#ppt_w/2"/>
                                          </p:val>
                                        </p:tav>
                                        <p:tav tm="100000">
                                          <p:val>
                                            <p:strVal val="#ppt_x"/>
                                          </p:val>
                                        </p:tav>
                                      </p:tavLst>
                                    </p:anim>
                                    <p:anim calcmode="lin" valueType="num">
                                      <p:cBhvr additive="base">
                                        <p:cTn id="68" dur="300" fill="hold"/>
                                        <p:tgtEl>
                                          <p:spTgt spid="42"/>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100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300" fill="hold"/>
                                        <p:tgtEl>
                                          <p:spTgt spid="43"/>
                                        </p:tgtEl>
                                        <p:attrNameLst>
                                          <p:attrName>ppt_x</p:attrName>
                                        </p:attrNameLst>
                                      </p:cBhvr>
                                      <p:tavLst>
                                        <p:tav tm="0">
                                          <p:val>
                                            <p:strVal val="0-#ppt_w/2"/>
                                          </p:val>
                                        </p:tav>
                                        <p:tav tm="100000">
                                          <p:val>
                                            <p:strVal val="#ppt_x"/>
                                          </p:val>
                                        </p:tav>
                                      </p:tavLst>
                                    </p:anim>
                                    <p:anim calcmode="lin" valueType="num">
                                      <p:cBhvr additive="base">
                                        <p:cTn id="72" dur="3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8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300" fill="hold"/>
                                        <p:tgtEl>
                                          <p:spTgt spid="44"/>
                                        </p:tgtEl>
                                        <p:attrNameLst>
                                          <p:attrName>ppt_x</p:attrName>
                                        </p:attrNameLst>
                                      </p:cBhvr>
                                      <p:tavLst>
                                        <p:tav tm="0">
                                          <p:val>
                                            <p:strVal val="0-#ppt_w/2"/>
                                          </p:val>
                                        </p:tav>
                                        <p:tav tm="100000">
                                          <p:val>
                                            <p:strVal val="#ppt_x"/>
                                          </p:val>
                                        </p:tav>
                                      </p:tavLst>
                                    </p:anim>
                                    <p:anim calcmode="lin" valueType="num">
                                      <p:cBhvr additive="base">
                                        <p:cTn id="76" dur="300" fill="hold"/>
                                        <p:tgtEl>
                                          <p:spTgt spid="44"/>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30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300" fill="hold"/>
                                        <p:tgtEl>
                                          <p:spTgt spid="45"/>
                                        </p:tgtEl>
                                        <p:attrNameLst>
                                          <p:attrName>ppt_x</p:attrName>
                                        </p:attrNameLst>
                                      </p:cBhvr>
                                      <p:tavLst>
                                        <p:tav tm="0">
                                          <p:val>
                                            <p:strVal val="0-#ppt_w/2"/>
                                          </p:val>
                                        </p:tav>
                                        <p:tav tm="100000">
                                          <p:val>
                                            <p:strVal val="#ppt_x"/>
                                          </p:val>
                                        </p:tav>
                                      </p:tavLst>
                                    </p:anim>
                                    <p:anim calcmode="lin" valueType="num">
                                      <p:cBhvr additive="base">
                                        <p:cTn id="80" dur="300" fill="hold"/>
                                        <p:tgtEl>
                                          <p:spTgt spid="4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10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300" fill="hold"/>
                                        <p:tgtEl>
                                          <p:spTgt spid="46"/>
                                        </p:tgtEl>
                                        <p:attrNameLst>
                                          <p:attrName>ppt_x</p:attrName>
                                        </p:attrNameLst>
                                      </p:cBhvr>
                                      <p:tavLst>
                                        <p:tav tm="0">
                                          <p:val>
                                            <p:strVal val="0-#ppt_w/2"/>
                                          </p:val>
                                        </p:tav>
                                        <p:tav tm="100000">
                                          <p:val>
                                            <p:strVal val="#ppt_x"/>
                                          </p:val>
                                        </p:tav>
                                      </p:tavLst>
                                    </p:anim>
                                    <p:anim calcmode="lin" valueType="num">
                                      <p:cBhvr additive="base">
                                        <p:cTn id="84" dur="300" fill="hold"/>
                                        <p:tgtEl>
                                          <p:spTgt spid="46"/>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40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300" fill="hold"/>
                                        <p:tgtEl>
                                          <p:spTgt spid="47"/>
                                        </p:tgtEl>
                                        <p:attrNameLst>
                                          <p:attrName>ppt_x</p:attrName>
                                        </p:attrNameLst>
                                      </p:cBhvr>
                                      <p:tavLst>
                                        <p:tav tm="0">
                                          <p:val>
                                            <p:strVal val="0-#ppt_w/2"/>
                                          </p:val>
                                        </p:tav>
                                        <p:tav tm="100000">
                                          <p:val>
                                            <p:strVal val="#ppt_x"/>
                                          </p:val>
                                        </p:tav>
                                      </p:tavLst>
                                    </p:anim>
                                    <p:anim calcmode="lin" valueType="num">
                                      <p:cBhvr additive="base">
                                        <p:cTn id="88" dur="300" fill="hold"/>
                                        <p:tgtEl>
                                          <p:spTgt spid="47"/>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60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300" fill="hold"/>
                                        <p:tgtEl>
                                          <p:spTgt spid="48"/>
                                        </p:tgtEl>
                                        <p:attrNameLst>
                                          <p:attrName>ppt_x</p:attrName>
                                        </p:attrNameLst>
                                      </p:cBhvr>
                                      <p:tavLst>
                                        <p:tav tm="0">
                                          <p:val>
                                            <p:strVal val="0-#ppt_w/2"/>
                                          </p:val>
                                        </p:tav>
                                        <p:tav tm="100000">
                                          <p:val>
                                            <p:strVal val="#ppt_x"/>
                                          </p:val>
                                        </p:tav>
                                      </p:tavLst>
                                    </p:anim>
                                    <p:anim calcmode="lin" valueType="num">
                                      <p:cBhvr additive="base">
                                        <p:cTn id="92" dur="300" fill="hold"/>
                                        <p:tgtEl>
                                          <p:spTgt spid="48"/>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200"/>
                                  </p:stCondLst>
                                  <p:childTnLst>
                                    <p:set>
                                      <p:cBhvr>
                                        <p:cTn id="94" dur="1" fill="hold">
                                          <p:stCondLst>
                                            <p:cond delay="0"/>
                                          </p:stCondLst>
                                        </p:cTn>
                                        <p:tgtEl>
                                          <p:spTgt spid="49"/>
                                        </p:tgtEl>
                                        <p:attrNameLst>
                                          <p:attrName>style.visibility</p:attrName>
                                        </p:attrNameLst>
                                      </p:cBhvr>
                                      <p:to>
                                        <p:strVal val="visible"/>
                                      </p:to>
                                    </p:set>
                                    <p:anim calcmode="lin" valueType="num">
                                      <p:cBhvr additive="base">
                                        <p:cTn id="95" dur="300" fill="hold"/>
                                        <p:tgtEl>
                                          <p:spTgt spid="49"/>
                                        </p:tgtEl>
                                        <p:attrNameLst>
                                          <p:attrName>ppt_x</p:attrName>
                                        </p:attrNameLst>
                                      </p:cBhvr>
                                      <p:tavLst>
                                        <p:tav tm="0">
                                          <p:val>
                                            <p:strVal val="0-#ppt_w/2"/>
                                          </p:val>
                                        </p:tav>
                                        <p:tav tm="100000">
                                          <p:val>
                                            <p:strVal val="#ppt_x"/>
                                          </p:val>
                                        </p:tav>
                                      </p:tavLst>
                                    </p:anim>
                                    <p:anim calcmode="lin" valueType="num">
                                      <p:cBhvr additive="base">
                                        <p:cTn id="96" dur="300" fill="hold"/>
                                        <p:tgtEl>
                                          <p:spTgt spid="49"/>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60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300" fill="hold"/>
                                        <p:tgtEl>
                                          <p:spTgt spid="58"/>
                                        </p:tgtEl>
                                        <p:attrNameLst>
                                          <p:attrName>ppt_x</p:attrName>
                                        </p:attrNameLst>
                                      </p:cBhvr>
                                      <p:tavLst>
                                        <p:tav tm="0">
                                          <p:val>
                                            <p:strVal val="0-#ppt_w/2"/>
                                          </p:val>
                                        </p:tav>
                                        <p:tav tm="100000">
                                          <p:val>
                                            <p:strVal val="#ppt_x"/>
                                          </p:val>
                                        </p:tav>
                                      </p:tavLst>
                                    </p:anim>
                                    <p:anim calcmode="lin" valueType="num">
                                      <p:cBhvr additive="base">
                                        <p:cTn id="100" dur="300" fill="hold"/>
                                        <p:tgtEl>
                                          <p:spTgt spid="58"/>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30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300" fill="hold"/>
                                        <p:tgtEl>
                                          <p:spTgt spid="59"/>
                                        </p:tgtEl>
                                        <p:attrNameLst>
                                          <p:attrName>ppt_x</p:attrName>
                                        </p:attrNameLst>
                                      </p:cBhvr>
                                      <p:tavLst>
                                        <p:tav tm="0">
                                          <p:val>
                                            <p:strVal val="0-#ppt_w/2"/>
                                          </p:val>
                                        </p:tav>
                                        <p:tav tm="100000">
                                          <p:val>
                                            <p:strVal val="#ppt_x"/>
                                          </p:val>
                                        </p:tav>
                                      </p:tavLst>
                                    </p:anim>
                                    <p:anim calcmode="lin" valueType="num">
                                      <p:cBhvr additive="base">
                                        <p:cTn id="104" dur="300" fill="hold"/>
                                        <p:tgtEl>
                                          <p:spTgt spid="59"/>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700"/>
                                  </p:stCondLst>
                                  <p:childTnLst>
                                    <p:set>
                                      <p:cBhvr>
                                        <p:cTn id="106" dur="1" fill="hold">
                                          <p:stCondLst>
                                            <p:cond delay="0"/>
                                          </p:stCondLst>
                                        </p:cTn>
                                        <p:tgtEl>
                                          <p:spTgt spid="60"/>
                                        </p:tgtEl>
                                        <p:attrNameLst>
                                          <p:attrName>style.visibility</p:attrName>
                                        </p:attrNameLst>
                                      </p:cBhvr>
                                      <p:to>
                                        <p:strVal val="visible"/>
                                      </p:to>
                                    </p:set>
                                    <p:anim calcmode="lin" valueType="num">
                                      <p:cBhvr additive="base">
                                        <p:cTn id="107" dur="300" fill="hold"/>
                                        <p:tgtEl>
                                          <p:spTgt spid="60"/>
                                        </p:tgtEl>
                                        <p:attrNameLst>
                                          <p:attrName>ppt_x</p:attrName>
                                        </p:attrNameLst>
                                      </p:cBhvr>
                                      <p:tavLst>
                                        <p:tav tm="0">
                                          <p:val>
                                            <p:strVal val="0-#ppt_w/2"/>
                                          </p:val>
                                        </p:tav>
                                        <p:tav tm="100000">
                                          <p:val>
                                            <p:strVal val="#ppt_x"/>
                                          </p:val>
                                        </p:tav>
                                      </p:tavLst>
                                    </p:anim>
                                    <p:anim calcmode="lin" valueType="num">
                                      <p:cBhvr additive="base">
                                        <p:cTn id="108" dur="300" fill="hold"/>
                                        <p:tgtEl>
                                          <p:spTgt spid="60"/>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300"/>
                                  </p:stCondLst>
                                  <p:childTnLst>
                                    <p:set>
                                      <p:cBhvr>
                                        <p:cTn id="110" dur="1" fill="hold">
                                          <p:stCondLst>
                                            <p:cond delay="0"/>
                                          </p:stCondLst>
                                        </p:cTn>
                                        <p:tgtEl>
                                          <p:spTgt spid="61"/>
                                        </p:tgtEl>
                                        <p:attrNameLst>
                                          <p:attrName>style.visibility</p:attrName>
                                        </p:attrNameLst>
                                      </p:cBhvr>
                                      <p:to>
                                        <p:strVal val="visible"/>
                                      </p:to>
                                    </p:set>
                                    <p:anim calcmode="lin" valueType="num">
                                      <p:cBhvr additive="base">
                                        <p:cTn id="111" dur="300" fill="hold"/>
                                        <p:tgtEl>
                                          <p:spTgt spid="61"/>
                                        </p:tgtEl>
                                        <p:attrNameLst>
                                          <p:attrName>ppt_x</p:attrName>
                                        </p:attrNameLst>
                                      </p:cBhvr>
                                      <p:tavLst>
                                        <p:tav tm="0">
                                          <p:val>
                                            <p:strVal val="0-#ppt_w/2"/>
                                          </p:val>
                                        </p:tav>
                                        <p:tav tm="100000">
                                          <p:val>
                                            <p:strVal val="#ppt_x"/>
                                          </p:val>
                                        </p:tav>
                                      </p:tavLst>
                                    </p:anim>
                                    <p:anim calcmode="lin" valueType="num">
                                      <p:cBhvr additive="base">
                                        <p:cTn id="112" dur="300" fill="hold"/>
                                        <p:tgtEl>
                                          <p:spTgt spid="61"/>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300"/>
                                  </p:stCondLst>
                                  <p:childTnLst>
                                    <p:set>
                                      <p:cBhvr>
                                        <p:cTn id="114" dur="1" fill="hold">
                                          <p:stCondLst>
                                            <p:cond delay="0"/>
                                          </p:stCondLst>
                                        </p:cTn>
                                        <p:tgtEl>
                                          <p:spTgt spid="62"/>
                                        </p:tgtEl>
                                        <p:attrNameLst>
                                          <p:attrName>style.visibility</p:attrName>
                                        </p:attrNameLst>
                                      </p:cBhvr>
                                      <p:to>
                                        <p:strVal val="visible"/>
                                      </p:to>
                                    </p:set>
                                    <p:anim calcmode="lin" valueType="num">
                                      <p:cBhvr additive="base">
                                        <p:cTn id="115" dur="300" fill="hold"/>
                                        <p:tgtEl>
                                          <p:spTgt spid="62"/>
                                        </p:tgtEl>
                                        <p:attrNameLst>
                                          <p:attrName>ppt_x</p:attrName>
                                        </p:attrNameLst>
                                      </p:cBhvr>
                                      <p:tavLst>
                                        <p:tav tm="0">
                                          <p:val>
                                            <p:strVal val="0-#ppt_w/2"/>
                                          </p:val>
                                        </p:tav>
                                        <p:tav tm="100000">
                                          <p:val>
                                            <p:strVal val="#ppt_x"/>
                                          </p:val>
                                        </p:tav>
                                      </p:tavLst>
                                    </p:anim>
                                    <p:anim calcmode="lin" valueType="num">
                                      <p:cBhvr additive="base">
                                        <p:cTn id="116" dur="300" fill="hold"/>
                                        <p:tgtEl>
                                          <p:spTgt spid="62"/>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100"/>
                                  </p:stCondLst>
                                  <p:childTnLst>
                                    <p:set>
                                      <p:cBhvr>
                                        <p:cTn id="118" dur="1" fill="hold">
                                          <p:stCondLst>
                                            <p:cond delay="0"/>
                                          </p:stCondLst>
                                        </p:cTn>
                                        <p:tgtEl>
                                          <p:spTgt spid="10"/>
                                        </p:tgtEl>
                                        <p:attrNameLst>
                                          <p:attrName>style.visibility</p:attrName>
                                        </p:attrNameLst>
                                      </p:cBhvr>
                                      <p:to>
                                        <p:strVal val="visible"/>
                                      </p:to>
                                    </p:set>
                                    <p:anim calcmode="lin" valueType="num">
                                      <p:cBhvr additive="base">
                                        <p:cTn id="119" dur="300" fill="hold"/>
                                        <p:tgtEl>
                                          <p:spTgt spid="10"/>
                                        </p:tgtEl>
                                        <p:attrNameLst>
                                          <p:attrName>ppt_x</p:attrName>
                                        </p:attrNameLst>
                                      </p:cBhvr>
                                      <p:tavLst>
                                        <p:tav tm="0">
                                          <p:val>
                                            <p:strVal val="1+#ppt_w/2"/>
                                          </p:val>
                                        </p:tav>
                                        <p:tav tm="100000">
                                          <p:val>
                                            <p:strVal val="#ppt_x"/>
                                          </p:val>
                                        </p:tav>
                                      </p:tavLst>
                                    </p:anim>
                                    <p:anim calcmode="lin" valueType="num">
                                      <p:cBhvr additive="base">
                                        <p:cTn id="120" dur="300" fill="hold"/>
                                        <p:tgtEl>
                                          <p:spTgt spid="10"/>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500"/>
                                  </p:stCondLst>
                                  <p:childTnLst>
                                    <p:set>
                                      <p:cBhvr>
                                        <p:cTn id="122" dur="1" fill="hold">
                                          <p:stCondLst>
                                            <p:cond delay="0"/>
                                          </p:stCondLst>
                                        </p:cTn>
                                        <p:tgtEl>
                                          <p:spTgt spid="12"/>
                                        </p:tgtEl>
                                        <p:attrNameLst>
                                          <p:attrName>style.visibility</p:attrName>
                                        </p:attrNameLst>
                                      </p:cBhvr>
                                      <p:to>
                                        <p:strVal val="visible"/>
                                      </p:to>
                                    </p:set>
                                    <p:anim calcmode="lin" valueType="num">
                                      <p:cBhvr additive="base">
                                        <p:cTn id="123" dur="300" fill="hold"/>
                                        <p:tgtEl>
                                          <p:spTgt spid="12"/>
                                        </p:tgtEl>
                                        <p:attrNameLst>
                                          <p:attrName>ppt_x</p:attrName>
                                        </p:attrNameLst>
                                      </p:cBhvr>
                                      <p:tavLst>
                                        <p:tav tm="0">
                                          <p:val>
                                            <p:strVal val="1+#ppt_w/2"/>
                                          </p:val>
                                        </p:tav>
                                        <p:tav tm="100000">
                                          <p:val>
                                            <p:strVal val="#ppt_x"/>
                                          </p:val>
                                        </p:tav>
                                      </p:tavLst>
                                    </p:anim>
                                    <p:anim calcmode="lin" valueType="num">
                                      <p:cBhvr additive="base">
                                        <p:cTn id="124" dur="300" fill="hold"/>
                                        <p:tgtEl>
                                          <p:spTgt spid="12"/>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300"/>
                                  </p:stCondLst>
                                  <p:childTnLst>
                                    <p:set>
                                      <p:cBhvr>
                                        <p:cTn id="126" dur="1" fill="hold">
                                          <p:stCondLst>
                                            <p:cond delay="0"/>
                                          </p:stCondLst>
                                        </p:cTn>
                                        <p:tgtEl>
                                          <p:spTgt spid="13"/>
                                        </p:tgtEl>
                                        <p:attrNameLst>
                                          <p:attrName>style.visibility</p:attrName>
                                        </p:attrNameLst>
                                      </p:cBhvr>
                                      <p:to>
                                        <p:strVal val="visible"/>
                                      </p:to>
                                    </p:set>
                                    <p:anim calcmode="lin" valueType="num">
                                      <p:cBhvr additive="base">
                                        <p:cTn id="127" dur="300" fill="hold"/>
                                        <p:tgtEl>
                                          <p:spTgt spid="13"/>
                                        </p:tgtEl>
                                        <p:attrNameLst>
                                          <p:attrName>ppt_x</p:attrName>
                                        </p:attrNameLst>
                                      </p:cBhvr>
                                      <p:tavLst>
                                        <p:tav tm="0">
                                          <p:val>
                                            <p:strVal val="1+#ppt_w/2"/>
                                          </p:val>
                                        </p:tav>
                                        <p:tav tm="100000">
                                          <p:val>
                                            <p:strVal val="#ppt_x"/>
                                          </p:val>
                                        </p:tav>
                                      </p:tavLst>
                                    </p:anim>
                                    <p:anim calcmode="lin" valueType="num">
                                      <p:cBhvr additive="base">
                                        <p:cTn id="128" dur="300" fill="hold"/>
                                        <p:tgtEl>
                                          <p:spTgt spid="13"/>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900"/>
                                  </p:stCondLst>
                                  <p:childTnLst>
                                    <p:set>
                                      <p:cBhvr>
                                        <p:cTn id="130" dur="1" fill="hold">
                                          <p:stCondLst>
                                            <p:cond delay="0"/>
                                          </p:stCondLst>
                                        </p:cTn>
                                        <p:tgtEl>
                                          <p:spTgt spid="14"/>
                                        </p:tgtEl>
                                        <p:attrNameLst>
                                          <p:attrName>style.visibility</p:attrName>
                                        </p:attrNameLst>
                                      </p:cBhvr>
                                      <p:to>
                                        <p:strVal val="visible"/>
                                      </p:to>
                                    </p:set>
                                    <p:anim calcmode="lin" valueType="num">
                                      <p:cBhvr additive="base">
                                        <p:cTn id="131" dur="300" fill="hold"/>
                                        <p:tgtEl>
                                          <p:spTgt spid="14"/>
                                        </p:tgtEl>
                                        <p:attrNameLst>
                                          <p:attrName>ppt_x</p:attrName>
                                        </p:attrNameLst>
                                      </p:cBhvr>
                                      <p:tavLst>
                                        <p:tav tm="0">
                                          <p:val>
                                            <p:strVal val="1+#ppt_w/2"/>
                                          </p:val>
                                        </p:tav>
                                        <p:tav tm="100000">
                                          <p:val>
                                            <p:strVal val="#ppt_x"/>
                                          </p:val>
                                        </p:tav>
                                      </p:tavLst>
                                    </p:anim>
                                    <p:anim calcmode="lin" valueType="num">
                                      <p:cBhvr additive="base">
                                        <p:cTn id="132" dur="300" fill="hold"/>
                                        <p:tgtEl>
                                          <p:spTgt spid="14"/>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20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300" fill="hold"/>
                                        <p:tgtEl>
                                          <p:spTgt spid="15"/>
                                        </p:tgtEl>
                                        <p:attrNameLst>
                                          <p:attrName>ppt_x</p:attrName>
                                        </p:attrNameLst>
                                      </p:cBhvr>
                                      <p:tavLst>
                                        <p:tav tm="0">
                                          <p:val>
                                            <p:strVal val="1+#ppt_w/2"/>
                                          </p:val>
                                        </p:tav>
                                        <p:tav tm="100000">
                                          <p:val>
                                            <p:strVal val="#ppt_x"/>
                                          </p:val>
                                        </p:tav>
                                      </p:tavLst>
                                    </p:anim>
                                    <p:anim calcmode="lin" valueType="num">
                                      <p:cBhvr additive="base">
                                        <p:cTn id="136" dur="300" fill="hold"/>
                                        <p:tgtEl>
                                          <p:spTgt spid="15"/>
                                        </p:tgtEl>
                                        <p:attrNameLst>
                                          <p:attrName>ppt_y</p:attrName>
                                        </p:attrNameLst>
                                      </p:cBhvr>
                                      <p:tavLst>
                                        <p:tav tm="0">
                                          <p:val>
                                            <p:strVal val="#ppt_y"/>
                                          </p:val>
                                        </p:tav>
                                        <p:tav tm="100000">
                                          <p:val>
                                            <p:strVal val="#ppt_y"/>
                                          </p:val>
                                        </p:tav>
                                      </p:tavLst>
                                    </p:anim>
                                  </p:childTnLst>
                                </p:cTn>
                              </p:par>
                              <p:par>
                                <p:cTn id="137" presetID="2" presetClass="entr" presetSubtype="2" fill="hold" nodeType="withEffect">
                                  <p:stCondLst>
                                    <p:cond delay="600"/>
                                  </p:stCondLst>
                                  <p:childTnLst>
                                    <p:set>
                                      <p:cBhvr>
                                        <p:cTn id="138" dur="1" fill="hold">
                                          <p:stCondLst>
                                            <p:cond delay="0"/>
                                          </p:stCondLst>
                                        </p:cTn>
                                        <p:tgtEl>
                                          <p:spTgt spid="16"/>
                                        </p:tgtEl>
                                        <p:attrNameLst>
                                          <p:attrName>style.visibility</p:attrName>
                                        </p:attrNameLst>
                                      </p:cBhvr>
                                      <p:to>
                                        <p:strVal val="visible"/>
                                      </p:to>
                                    </p:set>
                                    <p:anim calcmode="lin" valueType="num">
                                      <p:cBhvr additive="base">
                                        <p:cTn id="139" dur="300" fill="hold"/>
                                        <p:tgtEl>
                                          <p:spTgt spid="16"/>
                                        </p:tgtEl>
                                        <p:attrNameLst>
                                          <p:attrName>ppt_x</p:attrName>
                                        </p:attrNameLst>
                                      </p:cBhvr>
                                      <p:tavLst>
                                        <p:tav tm="0">
                                          <p:val>
                                            <p:strVal val="1+#ppt_w/2"/>
                                          </p:val>
                                        </p:tav>
                                        <p:tav tm="100000">
                                          <p:val>
                                            <p:strVal val="#ppt_x"/>
                                          </p:val>
                                        </p:tav>
                                      </p:tavLst>
                                    </p:anim>
                                    <p:anim calcmode="lin" valueType="num">
                                      <p:cBhvr additive="base">
                                        <p:cTn id="140" dur="300" fill="hold"/>
                                        <p:tgtEl>
                                          <p:spTgt spid="16"/>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100"/>
                                  </p:stCondLst>
                                  <p:childTnLst>
                                    <p:set>
                                      <p:cBhvr>
                                        <p:cTn id="142" dur="1" fill="hold">
                                          <p:stCondLst>
                                            <p:cond delay="0"/>
                                          </p:stCondLst>
                                        </p:cTn>
                                        <p:tgtEl>
                                          <p:spTgt spid="17"/>
                                        </p:tgtEl>
                                        <p:attrNameLst>
                                          <p:attrName>style.visibility</p:attrName>
                                        </p:attrNameLst>
                                      </p:cBhvr>
                                      <p:to>
                                        <p:strVal val="visible"/>
                                      </p:to>
                                    </p:set>
                                    <p:anim calcmode="lin" valueType="num">
                                      <p:cBhvr additive="base">
                                        <p:cTn id="143" dur="300" fill="hold"/>
                                        <p:tgtEl>
                                          <p:spTgt spid="17"/>
                                        </p:tgtEl>
                                        <p:attrNameLst>
                                          <p:attrName>ppt_x</p:attrName>
                                        </p:attrNameLst>
                                      </p:cBhvr>
                                      <p:tavLst>
                                        <p:tav tm="0">
                                          <p:val>
                                            <p:strVal val="1+#ppt_w/2"/>
                                          </p:val>
                                        </p:tav>
                                        <p:tav tm="100000">
                                          <p:val>
                                            <p:strVal val="#ppt_x"/>
                                          </p:val>
                                        </p:tav>
                                      </p:tavLst>
                                    </p:anim>
                                    <p:anim calcmode="lin" valueType="num">
                                      <p:cBhvr additive="base">
                                        <p:cTn id="144" dur="300" fill="hold"/>
                                        <p:tgtEl>
                                          <p:spTgt spid="17"/>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300"/>
                                  </p:stCondLst>
                                  <p:childTnLst>
                                    <p:set>
                                      <p:cBhvr>
                                        <p:cTn id="146" dur="1" fill="hold">
                                          <p:stCondLst>
                                            <p:cond delay="0"/>
                                          </p:stCondLst>
                                        </p:cTn>
                                        <p:tgtEl>
                                          <p:spTgt spid="18"/>
                                        </p:tgtEl>
                                        <p:attrNameLst>
                                          <p:attrName>style.visibility</p:attrName>
                                        </p:attrNameLst>
                                      </p:cBhvr>
                                      <p:to>
                                        <p:strVal val="visible"/>
                                      </p:to>
                                    </p:set>
                                    <p:anim calcmode="lin" valueType="num">
                                      <p:cBhvr additive="base">
                                        <p:cTn id="147" dur="300" fill="hold"/>
                                        <p:tgtEl>
                                          <p:spTgt spid="18"/>
                                        </p:tgtEl>
                                        <p:attrNameLst>
                                          <p:attrName>ppt_x</p:attrName>
                                        </p:attrNameLst>
                                      </p:cBhvr>
                                      <p:tavLst>
                                        <p:tav tm="0">
                                          <p:val>
                                            <p:strVal val="1+#ppt_w/2"/>
                                          </p:val>
                                        </p:tav>
                                        <p:tav tm="100000">
                                          <p:val>
                                            <p:strVal val="#ppt_x"/>
                                          </p:val>
                                        </p:tav>
                                      </p:tavLst>
                                    </p:anim>
                                    <p:anim calcmode="lin" valueType="num">
                                      <p:cBhvr additive="base">
                                        <p:cTn id="148" dur="300" fill="hold"/>
                                        <p:tgtEl>
                                          <p:spTgt spid="18"/>
                                        </p:tgtEl>
                                        <p:attrNameLst>
                                          <p:attrName>ppt_y</p:attrName>
                                        </p:attrNameLst>
                                      </p:cBhvr>
                                      <p:tavLst>
                                        <p:tav tm="0">
                                          <p:val>
                                            <p:strVal val="#ppt_y"/>
                                          </p:val>
                                        </p:tav>
                                        <p:tav tm="100000">
                                          <p:val>
                                            <p:strVal val="#ppt_y"/>
                                          </p:val>
                                        </p:tav>
                                      </p:tavLst>
                                    </p:anim>
                                  </p:childTnLst>
                                </p:cTn>
                              </p:par>
                              <p:par>
                                <p:cTn id="149" presetID="2" presetClass="entr" presetSubtype="2" fill="hold" nodeType="withEffect">
                                  <p:stCondLst>
                                    <p:cond delay="200"/>
                                  </p:stCondLst>
                                  <p:childTnLst>
                                    <p:set>
                                      <p:cBhvr>
                                        <p:cTn id="150" dur="1" fill="hold">
                                          <p:stCondLst>
                                            <p:cond delay="0"/>
                                          </p:stCondLst>
                                        </p:cTn>
                                        <p:tgtEl>
                                          <p:spTgt spid="19"/>
                                        </p:tgtEl>
                                        <p:attrNameLst>
                                          <p:attrName>style.visibility</p:attrName>
                                        </p:attrNameLst>
                                      </p:cBhvr>
                                      <p:to>
                                        <p:strVal val="visible"/>
                                      </p:to>
                                    </p:set>
                                    <p:anim calcmode="lin" valueType="num">
                                      <p:cBhvr additive="base">
                                        <p:cTn id="151" dur="300" fill="hold"/>
                                        <p:tgtEl>
                                          <p:spTgt spid="19"/>
                                        </p:tgtEl>
                                        <p:attrNameLst>
                                          <p:attrName>ppt_x</p:attrName>
                                        </p:attrNameLst>
                                      </p:cBhvr>
                                      <p:tavLst>
                                        <p:tav tm="0">
                                          <p:val>
                                            <p:strVal val="1+#ppt_w/2"/>
                                          </p:val>
                                        </p:tav>
                                        <p:tav tm="100000">
                                          <p:val>
                                            <p:strVal val="#ppt_x"/>
                                          </p:val>
                                        </p:tav>
                                      </p:tavLst>
                                    </p:anim>
                                    <p:anim calcmode="lin" valueType="num">
                                      <p:cBhvr additive="base">
                                        <p:cTn id="152" dur="300" fill="hold"/>
                                        <p:tgtEl>
                                          <p:spTgt spid="19"/>
                                        </p:tgtEl>
                                        <p:attrNameLst>
                                          <p:attrName>ppt_y</p:attrName>
                                        </p:attrNameLst>
                                      </p:cBhvr>
                                      <p:tavLst>
                                        <p:tav tm="0">
                                          <p:val>
                                            <p:strVal val="#ppt_y"/>
                                          </p:val>
                                        </p:tav>
                                        <p:tav tm="100000">
                                          <p:val>
                                            <p:strVal val="#ppt_y"/>
                                          </p:val>
                                        </p:tav>
                                      </p:tavLst>
                                    </p:anim>
                                  </p:childTnLst>
                                </p:cTn>
                              </p:par>
                              <p:par>
                                <p:cTn id="153" presetID="2" presetClass="entr" presetSubtype="2" fill="hold" nodeType="withEffect">
                                  <p:stCondLst>
                                    <p:cond delay="500"/>
                                  </p:stCondLst>
                                  <p:childTnLst>
                                    <p:set>
                                      <p:cBhvr>
                                        <p:cTn id="154" dur="1" fill="hold">
                                          <p:stCondLst>
                                            <p:cond delay="0"/>
                                          </p:stCondLst>
                                        </p:cTn>
                                        <p:tgtEl>
                                          <p:spTgt spid="23"/>
                                        </p:tgtEl>
                                        <p:attrNameLst>
                                          <p:attrName>style.visibility</p:attrName>
                                        </p:attrNameLst>
                                      </p:cBhvr>
                                      <p:to>
                                        <p:strVal val="visible"/>
                                      </p:to>
                                    </p:set>
                                    <p:anim calcmode="lin" valueType="num">
                                      <p:cBhvr additive="base">
                                        <p:cTn id="155" dur="300" fill="hold"/>
                                        <p:tgtEl>
                                          <p:spTgt spid="23"/>
                                        </p:tgtEl>
                                        <p:attrNameLst>
                                          <p:attrName>ppt_x</p:attrName>
                                        </p:attrNameLst>
                                      </p:cBhvr>
                                      <p:tavLst>
                                        <p:tav tm="0">
                                          <p:val>
                                            <p:strVal val="1+#ppt_w/2"/>
                                          </p:val>
                                        </p:tav>
                                        <p:tav tm="100000">
                                          <p:val>
                                            <p:strVal val="#ppt_x"/>
                                          </p:val>
                                        </p:tav>
                                      </p:tavLst>
                                    </p:anim>
                                    <p:anim calcmode="lin" valueType="num">
                                      <p:cBhvr additive="base">
                                        <p:cTn id="156" dur="300" fill="hold"/>
                                        <p:tgtEl>
                                          <p:spTgt spid="23"/>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stCondLst>
                                    <p:cond delay="500"/>
                                  </p:stCondLst>
                                  <p:childTnLst>
                                    <p:set>
                                      <p:cBhvr>
                                        <p:cTn id="158" dur="1" fill="hold">
                                          <p:stCondLst>
                                            <p:cond delay="0"/>
                                          </p:stCondLst>
                                        </p:cTn>
                                        <p:tgtEl>
                                          <p:spTgt spid="24"/>
                                        </p:tgtEl>
                                        <p:attrNameLst>
                                          <p:attrName>style.visibility</p:attrName>
                                        </p:attrNameLst>
                                      </p:cBhvr>
                                      <p:to>
                                        <p:strVal val="visible"/>
                                      </p:to>
                                    </p:set>
                                    <p:anim calcmode="lin" valueType="num">
                                      <p:cBhvr additive="base">
                                        <p:cTn id="159" dur="300" fill="hold"/>
                                        <p:tgtEl>
                                          <p:spTgt spid="24"/>
                                        </p:tgtEl>
                                        <p:attrNameLst>
                                          <p:attrName>ppt_x</p:attrName>
                                        </p:attrNameLst>
                                      </p:cBhvr>
                                      <p:tavLst>
                                        <p:tav tm="0">
                                          <p:val>
                                            <p:strVal val="1+#ppt_w/2"/>
                                          </p:val>
                                        </p:tav>
                                        <p:tav tm="100000">
                                          <p:val>
                                            <p:strVal val="#ppt_x"/>
                                          </p:val>
                                        </p:tav>
                                      </p:tavLst>
                                    </p:anim>
                                    <p:anim calcmode="lin" valueType="num">
                                      <p:cBhvr additive="base">
                                        <p:cTn id="160" dur="300" fill="hold"/>
                                        <p:tgtEl>
                                          <p:spTgt spid="24"/>
                                        </p:tgtEl>
                                        <p:attrNameLst>
                                          <p:attrName>ppt_y</p:attrName>
                                        </p:attrNameLst>
                                      </p:cBhvr>
                                      <p:tavLst>
                                        <p:tav tm="0">
                                          <p:val>
                                            <p:strVal val="#ppt_y"/>
                                          </p:val>
                                        </p:tav>
                                        <p:tav tm="100000">
                                          <p:val>
                                            <p:strVal val="#ppt_y"/>
                                          </p:val>
                                        </p:tav>
                                      </p:tavLst>
                                    </p:anim>
                                  </p:childTnLst>
                                </p:cTn>
                              </p:par>
                              <p:par>
                                <p:cTn id="161" presetID="2" presetClass="entr" presetSubtype="2" fill="hold" nodeType="withEffect">
                                  <p:stCondLst>
                                    <p:cond delay="30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300" fill="hold"/>
                                        <p:tgtEl>
                                          <p:spTgt spid="25"/>
                                        </p:tgtEl>
                                        <p:attrNameLst>
                                          <p:attrName>ppt_x</p:attrName>
                                        </p:attrNameLst>
                                      </p:cBhvr>
                                      <p:tavLst>
                                        <p:tav tm="0">
                                          <p:val>
                                            <p:strVal val="1+#ppt_w/2"/>
                                          </p:val>
                                        </p:tav>
                                        <p:tav tm="100000">
                                          <p:val>
                                            <p:strVal val="#ppt_x"/>
                                          </p:val>
                                        </p:tav>
                                      </p:tavLst>
                                    </p:anim>
                                    <p:anim calcmode="lin" valueType="num">
                                      <p:cBhvr additive="base">
                                        <p:cTn id="164" dur="300" fill="hold"/>
                                        <p:tgtEl>
                                          <p:spTgt spid="25"/>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stCondLst>
                                    <p:cond delay="200"/>
                                  </p:stCondLst>
                                  <p:childTnLst>
                                    <p:set>
                                      <p:cBhvr>
                                        <p:cTn id="166" dur="1" fill="hold">
                                          <p:stCondLst>
                                            <p:cond delay="0"/>
                                          </p:stCondLst>
                                        </p:cTn>
                                        <p:tgtEl>
                                          <p:spTgt spid="26"/>
                                        </p:tgtEl>
                                        <p:attrNameLst>
                                          <p:attrName>style.visibility</p:attrName>
                                        </p:attrNameLst>
                                      </p:cBhvr>
                                      <p:to>
                                        <p:strVal val="visible"/>
                                      </p:to>
                                    </p:set>
                                    <p:anim calcmode="lin" valueType="num">
                                      <p:cBhvr additive="base">
                                        <p:cTn id="167" dur="300" fill="hold"/>
                                        <p:tgtEl>
                                          <p:spTgt spid="26"/>
                                        </p:tgtEl>
                                        <p:attrNameLst>
                                          <p:attrName>ppt_x</p:attrName>
                                        </p:attrNameLst>
                                      </p:cBhvr>
                                      <p:tavLst>
                                        <p:tav tm="0">
                                          <p:val>
                                            <p:strVal val="1+#ppt_w/2"/>
                                          </p:val>
                                        </p:tav>
                                        <p:tav tm="100000">
                                          <p:val>
                                            <p:strVal val="#ppt_x"/>
                                          </p:val>
                                        </p:tav>
                                      </p:tavLst>
                                    </p:anim>
                                    <p:anim calcmode="lin" valueType="num">
                                      <p:cBhvr additive="base">
                                        <p:cTn id="168" dur="300" fill="hold"/>
                                        <p:tgtEl>
                                          <p:spTgt spid="26"/>
                                        </p:tgtEl>
                                        <p:attrNameLst>
                                          <p:attrName>ppt_y</p:attrName>
                                        </p:attrNameLst>
                                      </p:cBhvr>
                                      <p:tavLst>
                                        <p:tav tm="0">
                                          <p:val>
                                            <p:strVal val="#ppt_y"/>
                                          </p:val>
                                        </p:tav>
                                        <p:tav tm="100000">
                                          <p:val>
                                            <p:strVal val="#ppt_y"/>
                                          </p:val>
                                        </p:tav>
                                      </p:tavLst>
                                    </p:anim>
                                  </p:childTnLst>
                                </p:cTn>
                              </p:par>
                              <p:par>
                                <p:cTn id="169" presetID="2" presetClass="entr" presetSubtype="2" fill="hold" nodeType="withEffect">
                                  <p:stCondLst>
                                    <p:cond delay="500"/>
                                  </p:stCondLst>
                                  <p:childTnLst>
                                    <p:set>
                                      <p:cBhvr>
                                        <p:cTn id="170" dur="1" fill="hold">
                                          <p:stCondLst>
                                            <p:cond delay="0"/>
                                          </p:stCondLst>
                                        </p:cTn>
                                        <p:tgtEl>
                                          <p:spTgt spid="27"/>
                                        </p:tgtEl>
                                        <p:attrNameLst>
                                          <p:attrName>style.visibility</p:attrName>
                                        </p:attrNameLst>
                                      </p:cBhvr>
                                      <p:to>
                                        <p:strVal val="visible"/>
                                      </p:to>
                                    </p:set>
                                    <p:anim calcmode="lin" valueType="num">
                                      <p:cBhvr additive="base">
                                        <p:cTn id="171" dur="300" fill="hold"/>
                                        <p:tgtEl>
                                          <p:spTgt spid="27"/>
                                        </p:tgtEl>
                                        <p:attrNameLst>
                                          <p:attrName>ppt_x</p:attrName>
                                        </p:attrNameLst>
                                      </p:cBhvr>
                                      <p:tavLst>
                                        <p:tav tm="0">
                                          <p:val>
                                            <p:strVal val="1+#ppt_w/2"/>
                                          </p:val>
                                        </p:tav>
                                        <p:tav tm="100000">
                                          <p:val>
                                            <p:strVal val="#ppt_x"/>
                                          </p:val>
                                        </p:tav>
                                      </p:tavLst>
                                    </p:anim>
                                    <p:anim calcmode="lin" valueType="num">
                                      <p:cBhvr additive="base">
                                        <p:cTn id="172" dur="300" fill="hold"/>
                                        <p:tgtEl>
                                          <p:spTgt spid="27"/>
                                        </p:tgtEl>
                                        <p:attrNameLst>
                                          <p:attrName>ppt_y</p:attrName>
                                        </p:attrNameLst>
                                      </p:cBhvr>
                                      <p:tavLst>
                                        <p:tav tm="0">
                                          <p:val>
                                            <p:strVal val="#ppt_y"/>
                                          </p:val>
                                        </p:tav>
                                        <p:tav tm="100000">
                                          <p:val>
                                            <p:strVal val="#ppt_y"/>
                                          </p:val>
                                        </p:tav>
                                      </p:tavLst>
                                    </p:anim>
                                  </p:childTnLst>
                                </p:cTn>
                              </p:par>
                              <p:par>
                                <p:cTn id="173" presetID="2" presetClass="entr" presetSubtype="2" fill="hold" nodeType="withEffect">
                                  <p:stCondLst>
                                    <p:cond delay="0"/>
                                  </p:stCondLst>
                                  <p:childTnLst>
                                    <p:set>
                                      <p:cBhvr>
                                        <p:cTn id="174" dur="1" fill="hold">
                                          <p:stCondLst>
                                            <p:cond delay="0"/>
                                          </p:stCondLst>
                                        </p:cTn>
                                        <p:tgtEl>
                                          <p:spTgt spid="28"/>
                                        </p:tgtEl>
                                        <p:attrNameLst>
                                          <p:attrName>style.visibility</p:attrName>
                                        </p:attrNameLst>
                                      </p:cBhvr>
                                      <p:to>
                                        <p:strVal val="visible"/>
                                      </p:to>
                                    </p:set>
                                    <p:anim calcmode="lin" valueType="num">
                                      <p:cBhvr additive="base">
                                        <p:cTn id="175" dur="300" fill="hold"/>
                                        <p:tgtEl>
                                          <p:spTgt spid="28"/>
                                        </p:tgtEl>
                                        <p:attrNameLst>
                                          <p:attrName>ppt_x</p:attrName>
                                        </p:attrNameLst>
                                      </p:cBhvr>
                                      <p:tavLst>
                                        <p:tav tm="0">
                                          <p:val>
                                            <p:strVal val="1+#ppt_w/2"/>
                                          </p:val>
                                        </p:tav>
                                        <p:tav tm="100000">
                                          <p:val>
                                            <p:strVal val="#ppt_x"/>
                                          </p:val>
                                        </p:tav>
                                      </p:tavLst>
                                    </p:anim>
                                    <p:anim calcmode="lin" valueType="num">
                                      <p:cBhvr additive="base">
                                        <p:cTn id="176" dur="300" fill="hold"/>
                                        <p:tgtEl>
                                          <p:spTgt spid="28"/>
                                        </p:tgtEl>
                                        <p:attrNameLst>
                                          <p:attrName>ppt_y</p:attrName>
                                        </p:attrNameLst>
                                      </p:cBhvr>
                                      <p:tavLst>
                                        <p:tav tm="0">
                                          <p:val>
                                            <p:strVal val="#ppt_y"/>
                                          </p:val>
                                        </p:tav>
                                        <p:tav tm="100000">
                                          <p:val>
                                            <p:strVal val="#ppt_y"/>
                                          </p:val>
                                        </p:tav>
                                      </p:tavLst>
                                    </p:anim>
                                  </p:childTnLst>
                                </p:cTn>
                              </p:par>
                              <p:par>
                                <p:cTn id="177" presetID="2" presetClass="entr" presetSubtype="2" fill="hold" nodeType="withEffect">
                                  <p:stCondLst>
                                    <p:cond delay="300"/>
                                  </p:stCondLst>
                                  <p:childTnLst>
                                    <p:set>
                                      <p:cBhvr>
                                        <p:cTn id="178" dur="1" fill="hold">
                                          <p:stCondLst>
                                            <p:cond delay="0"/>
                                          </p:stCondLst>
                                        </p:cTn>
                                        <p:tgtEl>
                                          <p:spTgt spid="29"/>
                                        </p:tgtEl>
                                        <p:attrNameLst>
                                          <p:attrName>style.visibility</p:attrName>
                                        </p:attrNameLst>
                                      </p:cBhvr>
                                      <p:to>
                                        <p:strVal val="visible"/>
                                      </p:to>
                                    </p:set>
                                    <p:anim calcmode="lin" valueType="num">
                                      <p:cBhvr additive="base">
                                        <p:cTn id="179" dur="300" fill="hold"/>
                                        <p:tgtEl>
                                          <p:spTgt spid="29"/>
                                        </p:tgtEl>
                                        <p:attrNameLst>
                                          <p:attrName>ppt_x</p:attrName>
                                        </p:attrNameLst>
                                      </p:cBhvr>
                                      <p:tavLst>
                                        <p:tav tm="0">
                                          <p:val>
                                            <p:strVal val="1+#ppt_w/2"/>
                                          </p:val>
                                        </p:tav>
                                        <p:tav tm="100000">
                                          <p:val>
                                            <p:strVal val="#ppt_x"/>
                                          </p:val>
                                        </p:tav>
                                      </p:tavLst>
                                    </p:anim>
                                    <p:anim calcmode="lin" valueType="num">
                                      <p:cBhvr additive="base">
                                        <p:cTn id="180" dur="300" fill="hold"/>
                                        <p:tgtEl>
                                          <p:spTgt spid="29"/>
                                        </p:tgtEl>
                                        <p:attrNameLst>
                                          <p:attrName>ppt_y</p:attrName>
                                        </p:attrNameLst>
                                      </p:cBhvr>
                                      <p:tavLst>
                                        <p:tav tm="0">
                                          <p:val>
                                            <p:strVal val="#ppt_y"/>
                                          </p:val>
                                        </p:tav>
                                        <p:tav tm="100000">
                                          <p:val>
                                            <p:strVal val="#ppt_y"/>
                                          </p:val>
                                        </p:tav>
                                      </p:tavLst>
                                    </p:anim>
                                  </p:childTnLst>
                                </p:cTn>
                              </p:par>
                              <p:par>
                                <p:cTn id="181" presetID="2" presetClass="entr" presetSubtype="2" fill="hold" nodeType="withEffect">
                                  <p:stCondLst>
                                    <p:cond delay="0"/>
                                  </p:stCondLst>
                                  <p:childTnLst>
                                    <p:set>
                                      <p:cBhvr>
                                        <p:cTn id="182" dur="1" fill="hold">
                                          <p:stCondLst>
                                            <p:cond delay="0"/>
                                          </p:stCondLst>
                                        </p:cTn>
                                        <p:tgtEl>
                                          <p:spTgt spid="30"/>
                                        </p:tgtEl>
                                        <p:attrNameLst>
                                          <p:attrName>style.visibility</p:attrName>
                                        </p:attrNameLst>
                                      </p:cBhvr>
                                      <p:to>
                                        <p:strVal val="visible"/>
                                      </p:to>
                                    </p:set>
                                    <p:anim calcmode="lin" valueType="num">
                                      <p:cBhvr additive="base">
                                        <p:cTn id="183" dur="300" fill="hold"/>
                                        <p:tgtEl>
                                          <p:spTgt spid="30"/>
                                        </p:tgtEl>
                                        <p:attrNameLst>
                                          <p:attrName>ppt_x</p:attrName>
                                        </p:attrNameLst>
                                      </p:cBhvr>
                                      <p:tavLst>
                                        <p:tav tm="0">
                                          <p:val>
                                            <p:strVal val="1+#ppt_w/2"/>
                                          </p:val>
                                        </p:tav>
                                        <p:tav tm="100000">
                                          <p:val>
                                            <p:strVal val="#ppt_x"/>
                                          </p:val>
                                        </p:tav>
                                      </p:tavLst>
                                    </p:anim>
                                    <p:anim calcmode="lin" valueType="num">
                                      <p:cBhvr additive="base">
                                        <p:cTn id="184" dur="300" fill="hold"/>
                                        <p:tgtEl>
                                          <p:spTgt spid="30"/>
                                        </p:tgtEl>
                                        <p:attrNameLst>
                                          <p:attrName>ppt_y</p:attrName>
                                        </p:attrNameLst>
                                      </p:cBhvr>
                                      <p:tavLst>
                                        <p:tav tm="0">
                                          <p:val>
                                            <p:strVal val="#ppt_y"/>
                                          </p:val>
                                        </p:tav>
                                        <p:tav tm="100000">
                                          <p:val>
                                            <p:strVal val="#ppt_y"/>
                                          </p:val>
                                        </p:tav>
                                      </p:tavLst>
                                    </p:anim>
                                  </p:childTnLst>
                                </p:cTn>
                              </p:par>
                              <p:par>
                                <p:cTn id="185" presetID="2" presetClass="entr" presetSubtype="2" fill="hold" nodeType="withEffect">
                                  <p:stCondLst>
                                    <p:cond delay="500"/>
                                  </p:stCondLst>
                                  <p:childTnLst>
                                    <p:set>
                                      <p:cBhvr>
                                        <p:cTn id="186" dur="1" fill="hold">
                                          <p:stCondLst>
                                            <p:cond delay="0"/>
                                          </p:stCondLst>
                                        </p:cTn>
                                        <p:tgtEl>
                                          <p:spTgt spid="31"/>
                                        </p:tgtEl>
                                        <p:attrNameLst>
                                          <p:attrName>style.visibility</p:attrName>
                                        </p:attrNameLst>
                                      </p:cBhvr>
                                      <p:to>
                                        <p:strVal val="visible"/>
                                      </p:to>
                                    </p:set>
                                    <p:anim calcmode="lin" valueType="num">
                                      <p:cBhvr additive="base">
                                        <p:cTn id="187" dur="300" fill="hold"/>
                                        <p:tgtEl>
                                          <p:spTgt spid="31"/>
                                        </p:tgtEl>
                                        <p:attrNameLst>
                                          <p:attrName>ppt_x</p:attrName>
                                        </p:attrNameLst>
                                      </p:cBhvr>
                                      <p:tavLst>
                                        <p:tav tm="0">
                                          <p:val>
                                            <p:strVal val="1+#ppt_w/2"/>
                                          </p:val>
                                        </p:tav>
                                        <p:tav tm="100000">
                                          <p:val>
                                            <p:strVal val="#ppt_x"/>
                                          </p:val>
                                        </p:tav>
                                      </p:tavLst>
                                    </p:anim>
                                    <p:anim calcmode="lin" valueType="num">
                                      <p:cBhvr additive="base">
                                        <p:cTn id="188" dur="300" fill="hold"/>
                                        <p:tgtEl>
                                          <p:spTgt spid="31"/>
                                        </p:tgtEl>
                                        <p:attrNameLst>
                                          <p:attrName>ppt_y</p:attrName>
                                        </p:attrNameLst>
                                      </p:cBhvr>
                                      <p:tavLst>
                                        <p:tav tm="0">
                                          <p:val>
                                            <p:strVal val="#ppt_y"/>
                                          </p:val>
                                        </p:tav>
                                        <p:tav tm="100000">
                                          <p:val>
                                            <p:strVal val="#ppt_y"/>
                                          </p:val>
                                        </p:tav>
                                      </p:tavLst>
                                    </p:anim>
                                  </p:childTnLst>
                                </p:cTn>
                              </p:par>
                              <p:par>
                                <p:cTn id="189" presetID="2" presetClass="entr" presetSubtype="2" fill="hold" nodeType="withEffect">
                                  <p:stCondLst>
                                    <p:cond delay="0"/>
                                  </p:stCondLst>
                                  <p:childTnLst>
                                    <p:set>
                                      <p:cBhvr>
                                        <p:cTn id="190" dur="1" fill="hold">
                                          <p:stCondLst>
                                            <p:cond delay="0"/>
                                          </p:stCondLst>
                                        </p:cTn>
                                        <p:tgtEl>
                                          <p:spTgt spid="32"/>
                                        </p:tgtEl>
                                        <p:attrNameLst>
                                          <p:attrName>style.visibility</p:attrName>
                                        </p:attrNameLst>
                                      </p:cBhvr>
                                      <p:to>
                                        <p:strVal val="visible"/>
                                      </p:to>
                                    </p:set>
                                    <p:anim calcmode="lin" valueType="num">
                                      <p:cBhvr additive="base">
                                        <p:cTn id="191" dur="300" fill="hold"/>
                                        <p:tgtEl>
                                          <p:spTgt spid="32"/>
                                        </p:tgtEl>
                                        <p:attrNameLst>
                                          <p:attrName>ppt_x</p:attrName>
                                        </p:attrNameLst>
                                      </p:cBhvr>
                                      <p:tavLst>
                                        <p:tav tm="0">
                                          <p:val>
                                            <p:strVal val="1+#ppt_w/2"/>
                                          </p:val>
                                        </p:tav>
                                        <p:tav tm="100000">
                                          <p:val>
                                            <p:strVal val="#ppt_x"/>
                                          </p:val>
                                        </p:tav>
                                      </p:tavLst>
                                    </p:anim>
                                    <p:anim calcmode="lin" valueType="num">
                                      <p:cBhvr additive="base">
                                        <p:cTn id="192" dur="300" fill="hold"/>
                                        <p:tgtEl>
                                          <p:spTgt spid="32"/>
                                        </p:tgtEl>
                                        <p:attrNameLst>
                                          <p:attrName>ppt_y</p:attrName>
                                        </p:attrNameLst>
                                      </p:cBhvr>
                                      <p:tavLst>
                                        <p:tav tm="0">
                                          <p:val>
                                            <p:strVal val="#ppt_y"/>
                                          </p:val>
                                        </p:tav>
                                        <p:tav tm="100000">
                                          <p:val>
                                            <p:strVal val="#ppt_y"/>
                                          </p:val>
                                        </p:tav>
                                      </p:tavLst>
                                    </p:anim>
                                  </p:childTnLst>
                                </p:cTn>
                              </p:par>
                              <p:par>
                                <p:cTn id="193" presetID="2" presetClass="entr" presetSubtype="2" fill="hold" nodeType="withEffect">
                                  <p:stCondLst>
                                    <p:cond delay="300"/>
                                  </p:stCondLst>
                                  <p:childTnLst>
                                    <p:set>
                                      <p:cBhvr>
                                        <p:cTn id="194" dur="1" fill="hold">
                                          <p:stCondLst>
                                            <p:cond delay="0"/>
                                          </p:stCondLst>
                                        </p:cTn>
                                        <p:tgtEl>
                                          <p:spTgt spid="33"/>
                                        </p:tgtEl>
                                        <p:attrNameLst>
                                          <p:attrName>style.visibility</p:attrName>
                                        </p:attrNameLst>
                                      </p:cBhvr>
                                      <p:to>
                                        <p:strVal val="visible"/>
                                      </p:to>
                                    </p:set>
                                    <p:anim calcmode="lin" valueType="num">
                                      <p:cBhvr additive="base">
                                        <p:cTn id="195" dur="300" fill="hold"/>
                                        <p:tgtEl>
                                          <p:spTgt spid="33"/>
                                        </p:tgtEl>
                                        <p:attrNameLst>
                                          <p:attrName>ppt_x</p:attrName>
                                        </p:attrNameLst>
                                      </p:cBhvr>
                                      <p:tavLst>
                                        <p:tav tm="0">
                                          <p:val>
                                            <p:strVal val="1+#ppt_w/2"/>
                                          </p:val>
                                        </p:tav>
                                        <p:tav tm="100000">
                                          <p:val>
                                            <p:strVal val="#ppt_x"/>
                                          </p:val>
                                        </p:tav>
                                      </p:tavLst>
                                    </p:anim>
                                    <p:anim calcmode="lin" valueType="num">
                                      <p:cBhvr additive="base">
                                        <p:cTn id="196" dur="300" fill="hold"/>
                                        <p:tgtEl>
                                          <p:spTgt spid="33"/>
                                        </p:tgtEl>
                                        <p:attrNameLst>
                                          <p:attrName>ppt_y</p:attrName>
                                        </p:attrNameLst>
                                      </p:cBhvr>
                                      <p:tavLst>
                                        <p:tav tm="0">
                                          <p:val>
                                            <p:strVal val="#ppt_y"/>
                                          </p:val>
                                        </p:tav>
                                        <p:tav tm="100000">
                                          <p:val>
                                            <p:strVal val="#ppt_y"/>
                                          </p:val>
                                        </p:tav>
                                      </p:tavLst>
                                    </p:anim>
                                  </p:childTnLst>
                                </p:cTn>
                              </p:par>
                              <p:par>
                                <p:cTn id="197" presetID="2" presetClass="entr" presetSubtype="2" fill="hold" nodeType="withEffect">
                                  <p:stCondLst>
                                    <p:cond delay="200"/>
                                  </p:stCondLst>
                                  <p:childTnLst>
                                    <p:set>
                                      <p:cBhvr>
                                        <p:cTn id="198" dur="1" fill="hold">
                                          <p:stCondLst>
                                            <p:cond delay="0"/>
                                          </p:stCondLst>
                                        </p:cTn>
                                        <p:tgtEl>
                                          <p:spTgt spid="34"/>
                                        </p:tgtEl>
                                        <p:attrNameLst>
                                          <p:attrName>style.visibility</p:attrName>
                                        </p:attrNameLst>
                                      </p:cBhvr>
                                      <p:to>
                                        <p:strVal val="visible"/>
                                      </p:to>
                                    </p:set>
                                    <p:anim calcmode="lin" valueType="num">
                                      <p:cBhvr additive="base">
                                        <p:cTn id="199" dur="300" fill="hold"/>
                                        <p:tgtEl>
                                          <p:spTgt spid="34"/>
                                        </p:tgtEl>
                                        <p:attrNameLst>
                                          <p:attrName>ppt_x</p:attrName>
                                        </p:attrNameLst>
                                      </p:cBhvr>
                                      <p:tavLst>
                                        <p:tav tm="0">
                                          <p:val>
                                            <p:strVal val="1+#ppt_w/2"/>
                                          </p:val>
                                        </p:tav>
                                        <p:tav tm="100000">
                                          <p:val>
                                            <p:strVal val="#ppt_x"/>
                                          </p:val>
                                        </p:tav>
                                      </p:tavLst>
                                    </p:anim>
                                    <p:anim calcmode="lin" valueType="num">
                                      <p:cBhvr additive="base">
                                        <p:cTn id="200" dur="300" fill="hold"/>
                                        <p:tgtEl>
                                          <p:spTgt spid="34"/>
                                        </p:tgtEl>
                                        <p:attrNameLst>
                                          <p:attrName>ppt_y</p:attrName>
                                        </p:attrNameLst>
                                      </p:cBhvr>
                                      <p:tavLst>
                                        <p:tav tm="0">
                                          <p:val>
                                            <p:strVal val="#ppt_y"/>
                                          </p:val>
                                        </p:tav>
                                        <p:tav tm="100000">
                                          <p:val>
                                            <p:strVal val="#ppt_y"/>
                                          </p:val>
                                        </p:tav>
                                      </p:tavLst>
                                    </p:anim>
                                  </p:childTnLst>
                                </p:cTn>
                              </p:par>
                              <p:par>
                                <p:cTn id="201" presetID="2" presetClass="entr" presetSubtype="2" fill="hold" nodeType="withEffect">
                                  <p:stCondLst>
                                    <p:cond delay="300"/>
                                  </p:stCondLst>
                                  <p:childTnLst>
                                    <p:set>
                                      <p:cBhvr>
                                        <p:cTn id="202" dur="1" fill="hold">
                                          <p:stCondLst>
                                            <p:cond delay="0"/>
                                          </p:stCondLst>
                                        </p:cTn>
                                        <p:tgtEl>
                                          <p:spTgt spid="38"/>
                                        </p:tgtEl>
                                        <p:attrNameLst>
                                          <p:attrName>style.visibility</p:attrName>
                                        </p:attrNameLst>
                                      </p:cBhvr>
                                      <p:to>
                                        <p:strVal val="visible"/>
                                      </p:to>
                                    </p:set>
                                    <p:anim calcmode="lin" valueType="num">
                                      <p:cBhvr additive="base">
                                        <p:cTn id="203" dur="300" fill="hold"/>
                                        <p:tgtEl>
                                          <p:spTgt spid="38"/>
                                        </p:tgtEl>
                                        <p:attrNameLst>
                                          <p:attrName>ppt_x</p:attrName>
                                        </p:attrNameLst>
                                      </p:cBhvr>
                                      <p:tavLst>
                                        <p:tav tm="0">
                                          <p:val>
                                            <p:strVal val="1+#ppt_w/2"/>
                                          </p:val>
                                        </p:tav>
                                        <p:tav tm="100000">
                                          <p:val>
                                            <p:strVal val="#ppt_x"/>
                                          </p:val>
                                        </p:tav>
                                      </p:tavLst>
                                    </p:anim>
                                    <p:anim calcmode="lin" valueType="num">
                                      <p:cBhvr additive="base">
                                        <p:cTn id="204" dur="300" fill="hold"/>
                                        <p:tgtEl>
                                          <p:spTgt spid="38"/>
                                        </p:tgtEl>
                                        <p:attrNameLst>
                                          <p:attrName>ppt_y</p:attrName>
                                        </p:attrNameLst>
                                      </p:cBhvr>
                                      <p:tavLst>
                                        <p:tav tm="0">
                                          <p:val>
                                            <p:strVal val="#ppt_y"/>
                                          </p:val>
                                        </p:tav>
                                        <p:tav tm="100000">
                                          <p:val>
                                            <p:strVal val="#ppt_y"/>
                                          </p:val>
                                        </p:tav>
                                      </p:tavLst>
                                    </p:anim>
                                  </p:childTnLst>
                                </p:cTn>
                              </p:par>
                              <p:par>
                                <p:cTn id="205" presetID="2" presetClass="entr" presetSubtype="2" fill="hold" nodeType="withEffect">
                                  <p:stCondLst>
                                    <p:cond delay="100"/>
                                  </p:stCondLst>
                                  <p:childTnLst>
                                    <p:set>
                                      <p:cBhvr>
                                        <p:cTn id="206" dur="1" fill="hold">
                                          <p:stCondLst>
                                            <p:cond delay="0"/>
                                          </p:stCondLst>
                                        </p:cTn>
                                        <p:tgtEl>
                                          <p:spTgt spid="39"/>
                                        </p:tgtEl>
                                        <p:attrNameLst>
                                          <p:attrName>style.visibility</p:attrName>
                                        </p:attrNameLst>
                                      </p:cBhvr>
                                      <p:to>
                                        <p:strVal val="visible"/>
                                      </p:to>
                                    </p:set>
                                    <p:anim calcmode="lin" valueType="num">
                                      <p:cBhvr additive="base">
                                        <p:cTn id="207" dur="300" fill="hold"/>
                                        <p:tgtEl>
                                          <p:spTgt spid="39"/>
                                        </p:tgtEl>
                                        <p:attrNameLst>
                                          <p:attrName>ppt_x</p:attrName>
                                        </p:attrNameLst>
                                      </p:cBhvr>
                                      <p:tavLst>
                                        <p:tav tm="0">
                                          <p:val>
                                            <p:strVal val="1+#ppt_w/2"/>
                                          </p:val>
                                        </p:tav>
                                        <p:tav tm="100000">
                                          <p:val>
                                            <p:strVal val="#ppt_x"/>
                                          </p:val>
                                        </p:tav>
                                      </p:tavLst>
                                    </p:anim>
                                    <p:anim calcmode="lin" valueType="num">
                                      <p:cBhvr additive="base">
                                        <p:cTn id="208" dur="300" fill="hold"/>
                                        <p:tgtEl>
                                          <p:spTgt spid="39"/>
                                        </p:tgtEl>
                                        <p:attrNameLst>
                                          <p:attrName>ppt_y</p:attrName>
                                        </p:attrNameLst>
                                      </p:cBhvr>
                                      <p:tavLst>
                                        <p:tav tm="0">
                                          <p:val>
                                            <p:strVal val="#ppt_y"/>
                                          </p:val>
                                        </p:tav>
                                        <p:tav tm="100000">
                                          <p:val>
                                            <p:strVal val="#ppt_y"/>
                                          </p:val>
                                        </p:tav>
                                      </p:tavLst>
                                    </p:anim>
                                  </p:childTnLst>
                                </p:cTn>
                              </p:par>
                              <p:par>
                                <p:cTn id="209" presetID="2" presetClass="entr" presetSubtype="2" fill="hold" nodeType="withEffect">
                                  <p:stCondLst>
                                    <p:cond delay="300"/>
                                  </p:stCondLst>
                                  <p:childTnLst>
                                    <p:set>
                                      <p:cBhvr>
                                        <p:cTn id="210" dur="1" fill="hold">
                                          <p:stCondLst>
                                            <p:cond delay="0"/>
                                          </p:stCondLst>
                                        </p:cTn>
                                        <p:tgtEl>
                                          <p:spTgt spid="40"/>
                                        </p:tgtEl>
                                        <p:attrNameLst>
                                          <p:attrName>style.visibility</p:attrName>
                                        </p:attrNameLst>
                                      </p:cBhvr>
                                      <p:to>
                                        <p:strVal val="visible"/>
                                      </p:to>
                                    </p:set>
                                    <p:anim calcmode="lin" valueType="num">
                                      <p:cBhvr additive="base">
                                        <p:cTn id="211" dur="300" fill="hold"/>
                                        <p:tgtEl>
                                          <p:spTgt spid="40"/>
                                        </p:tgtEl>
                                        <p:attrNameLst>
                                          <p:attrName>ppt_x</p:attrName>
                                        </p:attrNameLst>
                                      </p:cBhvr>
                                      <p:tavLst>
                                        <p:tav tm="0">
                                          <p:val>
                                            <p:strVal val="1+#ppt_w/2"/>
                                          </p:val>
                                        </p:tav>
                                        <p:tav tm="100000">
                                          <p:val>
                                            <p:strVal val="#ppt_x"/>
                                          </p:val>
                                        </p:tav>
                                      </p:tavLst>
                                    </p:anim>
                                    <p:anim calcmode="lin" valueType="num">
                                      <p:cBhvr additive="base">
                                        <p:cTn id="212" dur="300" fill="hold"/>
                                        <p:tgtEl>
                                          <p:spTgt spid="40"/>
                                        </p:tgtEl>
                                        <p:attrNameLst>
                                          <p:attrName>ppt_y</p:attrName>
                                        </p:attrNameLst>
                                      </p:cBhvr>
                                      <p:tavLst>
                                        <p:tav tm="0">
                                          <p:val>
                                            <p:strVal val="#ppt_y"/>
                                          </p:val>
                                        </p:tav>
                                        <p:tav tm="100000">
                                          <p:val>
                                            <p:strVal val="#ppt_y"/>
                                          </p:val>
                                        </p:tav>
                                      </p:tavLst>
                                    </p:anim>
                                  </p:childTnLst>
                                </p:cTn>
                              </p:par>
                              <p:par>
                                <p:cTn id="213" presetID="2" presetClass="entr" presetSubtype="2" fill="hold" nodeType="withEffect">
                                  <p:stCondLst>
                                    <p:cond delay="200"/>
                                  </p:stCondLst>
                                  <p:childTnLst>
                                    <p:set>
                                      <p:cBhvr>
                                        <p:cTn id="214" dur="1" fill="hold">
                                          <p:stCondLst>
                                            <p:cond delay="0"/>
                                          </p:stCondLst>
                                        </p:cTn>
                                        <p:tgtEl>
                                          <p:spTgt spid="50"/>
                                        </p:tgtEl>
                                        <p:attrNameLst>
                                          <p:attrName>style.visibility</p:attrName>
                                        </p:attrNameLst>
                                      </p:cBhvr>
                                      <p:to>
                                        <p:strVal val="visible"/>
                                      </p:to>
                                    </p:set>
                                    <p:anim calcmode="lin" valueType="num">
                                      <p:cBhvr additive="base">
                                        <p:cTn id="215" dur="300" fill="hold"/>
                                        <p:tgtEl>
                                          <p:spTgt spid="50"/>
                                        </p:tgtEl>
                                        <p:attrNameLst>
                                          <p:attrName>ppt_x</p:attrName>
                                        </p:attrNameLst>
                                      </p:cBhvr>
                                      <p:tavLst>
                                        <p:tav tm="0">
                                          <p:val>
                                            <p:strVal val="1+#ppt_w/2"/>
                                          </p:val>
                                        </p:tav>
                                        <p:tav tm="100000">
                                          <p:val>
                                            <p:strVal val="#ppt_x"/>
                                          </p:val>
                                        </p:tav>
                                      </p:tavLst>
                                    </p:anim>
                                    <p:anim calcmode="lin" valueType="num">
                                      <p:cBhvr additive="base">
                                        <p:cTn id="216" dur="300" fill="hold"/>
                                        <p:tgtEl>
                                          <p:spTgt spid="50"/>
                                        </p:tgtEl>
                                        <p:attrNameLst>
                                          <p:attrName>ppt_y</p:attrName>
                                        </p:attrNameLst>
                                      </p:cBhvr>
                                      <p:tavLst>
                                        <p:tav tm="0">
                                          <p:val>
                                            <p:strVal val="#ppt_y"/>
                                          </p:val>
                                        </p:tav>
                                        <p:tav tm="100000">
                                          <p:val>
                                            <p:strVal val="#ppt_y"/>
                                          </p:val>
                                        </p:tav>
                                      </p:tavLst>
                                    </p:anim>
                                  </p:childTnLst>
                                </p:cTn>
                              </p:par>
                              <p:par>
                                <p:cTn id="217" presetID="2" presetClass="entr" presetSubtype="2" fill="hold" nodeType="withEffect">
                                  <p:stCondLst>
                                    <p:cond delay="100"/>
                                  </p:stCondLst>
                                  <p:childTnLst>
                                    <p:set>
                                      <p:cBhvr>
                                        <p:cTn id="218" dur="1" fill="hold">
                                          <p:stCondLst>
                                            <p:cond delay="0"/>
                                          </p:stCondLst>
                                        </p:cTn>
                                        <p:tgtEl>
                                          <p:spTgt spid="51"/>
                                        </p:tgtEl>
                                        <p:attrNameLst>
                                          <p:attrName>style.visibility</p:attrName>
                                        </p:attrNameLst>
                                      </p:cBhvr>
                                      <p:to>
                                        <p:strVal val="visible"/>
                                      </p:to>
                                    </p:set>
                                    <p:anim calcmode="lin" valueType="num">
                                      <p:cBhvr additive="base">
                                        <p:cTn id="219" dur="300" fill="hold"/>
                                        <p:tgtEl>
                                          <p:spTgt spid="51"/>
                                        </p:tgtEl>
                                        <p:attrNameLst>
                                          <p:attrName>ppt_x</p:attrName>
                                        </p:attrNameLst>
                                      </p:cBhvr>
                                      <p:tavLst>
                                        <p:tav tm="0">
                                          <p:val>
                                            <p:strVal val="1+#ppt_w/2"/>
                                          </p:val>
                                        </p:tav>
                                        <p:tav tm="100000">
                                          <p:val>
                                            <p:strVal val="#ppt_x"/>
                                          </p:val>
                                        </p:tav>
                                      </p:tavLst>
                                    </p:anim>
                                    <p:anim calcmode="lin" valueType="num">
                                      <p:cBhvr additive="base">
                                        <p:cTn id="220" dur="300" fill="hold"/>
                                        <p:tgtEl>
                                          <p:spTgt spid="51"/>
                                        </p:tgtEl>
                                        <p:attrNameLst>
                                          <p:attrName>ppt_y</p:attrName>
                                        </p:attrNameLst>
                                      </p:cBhvr>
                                      <p:tavLst>
                                        <p:tav tm="0">
                                          <p:val>
                                            <p:strVal val="#ppt_y"/>
                                          </p:val>
                                        </p:tav>
                                        <p:tav tm="100000">
                                          <p:val>
                                            <p:strVal val="#ppt_y"/>
                                          </p:val>
                                        </p:tav>
                                      </p:tavLst>
                                    </p:anim>
                                  </p:childTnLst>
                                </p:cTn>
                              </p:par>
                              <p:par>
                                <p:cTn id="221" presetID="2" presetClass="entr" presetSubtype="2" fill="hold" nodeType="withEffect">
                                  <p:stCondLst>
                                    <p:cond delay="300"/>
                                  </p:stCondLst>
                                  <p:childTnLst>
                                    <p:set>
                                      <p:cBhvr>
                                        <p:cTn id="222" dur="1" fill="hold">
                                          <p:stCondLst>
                                            <p:cond delay="0"/>
                                          </p:stCondLst>
                                        </p:cTn>
                                        <p:tgtEl>
                                          <p:spTgt spid="52"/>
                                        </p:tgtEl>
                                        <p:attrNameLst>
                                          <p:attrName>style.visibility</p:attrName>
                                        </p:attrNameLst>
                                      </p:cBhvr>
                                      <p:to>
                                        <p:strVal val="visible"/>
                                      </p:to>
                                    </p:set>
                                    <p:anim calcmode="lin" valueType="num">
                                      <p:cBhvr additive="base">
                                        <p:cTn id="223" dur="300" fill="hold"/>
                                        <p:tgtEl>
                                          <p:spTgt spid="52"/>
                                        </p:tgtEl>
                                        <p:attrNameLst>
                                          <p:attrName>ppt_x</p:attrName>
                                        </p:attrNameLst>
                                      </p:cBhvr>
                                      <p:tavLst>
                                        <p:tav tm="0">
                                          <p:val>
                                            <p:strVal val="1+#ppt_w/2"/>
                                          </p:val>
                                        </p:tav>
                                        <p:tav tm="100000">
                                          <p:val>
                                            <p:strVal val="#ppt_x"/>
                                          </p:val>
                                        </p:tav>
                                      </p:tavLst>
                                    </p:anim>
                                    <p:anim calcmode="lin" valueType="num">
                                      <p:cBhvr additive="base">
                                        <p:cTn id="224" dur="300" fill="hold"/>
                                        <p:tgtEl>
                                          <p:spTgt spid="52"/>
                                        </p:tgtEl>
                                        <p:attrNameLst>
                                          <p:attrName>ppt_y</p:attrName>
                                        </p:attrNameLst>
                                      </p:cBhvr>
                                      <p:tavLst>
                                        <p:tav tm="0">
                                          <p:val>
                                            <p:strVal val="#ppt_y"/>
                                          </p:val>
                                        </p:tav>
                                        <p:tav tm="100000">
                                          <p:val>
                                            <p:strVal val="#ppt_y"/>
                                          </p:val>
                                        </p:tav>
                                      </p:tavLst>
                                    </p:anim>
                                  </p:childTnLst>
                                </p:cTn>
                              </p:par>
                              <p:par>
                                <p:cTn id="225" presetID="2" presetClass="entr" presetSubtype="2" fill="hold" nodeType="withEffect">
                                  <p:stCondLst>
                                    <p:cond delay="200"/>
                                  </p:stCondLst>
                                  <p:childTnLst>
                                    <p:set>
                                      <p:cBhvr>
                                        <p:cTn id="226" dur="1" fill="hold">
                                          <p:stCondLst>
                                            <p:cond delay="0"/>
                                          </p:stCondLst>
                                        </p:cTn>
                                        <p:tgtEl>
                                          <p:spTgt spid="53"/>
                                        </p:tgtEl>
                                        <p:attrNameLst>
                                          <p:attrName>style.visibility</p:attrName>
                                        </p:attrNameLst>
                                      </p:cBhvr>
                                      <p:to>
                                        <p:strVal val="visible"/>
                                      </p:to>
                                    </p:set>
                                    <p:anim calcmode="lin" valueType="num">
                                      <p:cBhvr additive="base">
                                        <p:cTn id="227" dur="300" fill="hold"/>
                                        <p:tgtEl>
                                          <p:spTgt spid="53"/>
                                        </p:tgtEl>
                                        <p:attrNameLst>
                                          <p:attrName>ppt_x</p:attrName>
                                        </p:attrNameLst>
                                      </p:cBhvr>
                                      <p:tavLst>
                                        <p:tav tm="0">
                                          <p:val>
                                            <p:strVal val="1+#ppt_w/2"/>
                                          </p:val>
                                        </p:tav>
                                        <p:tav tm="100000">
                                          <p:val>
                                            <p:strVal val="#ppt_x"/>
                                          </p:val>
                                        </p:tav>
                                      </p:tavLst>
                                    </p:anim>
                                    <p:anim calcmode="lin" valueType="num">
                                      <p:cBhvr additive="base">
                                        <p:cTn id="228" dur="300" fill="hold"/>
                                        <p:tgtEl>
                                          <p:spTgt spid="53"/>
                                        </p:tgtEl>
                                        <p:attrNameLst>
                                          <p:attrName>ppt_y</p:attrName>
                                        </p:attrNameLst>
                                      </p:cBhvr>
                                      <p:tavLst>
                                        <p:tav tm="0">
                                          <p:val>
                                            <p:strVal val="#ppt_y"/>
                                          </p:val>
                                        </p:tav>
                                        <p:tav tm="100000">
                                          <p:val>
                                            <p:strVal val="#ppt_y"/>
                                          </p:val>
                                        </p:tav>
                                      </p:tavLst>
                                    </p:anim>
                                  </p:childTnLst>
                                </p:cTn>
                              </p:par>
                              <p:par>
                                <p:cTn id="229" presetID="2" presetClass="entr" presetSubtype="2" fill="hold" nodeType="withEffect">
                                  <p:stCondLst>
                                    <p:cond delay="500"/>
                                  </p:stCondLst>
                                  <p:childTnLst>
                                    <p:set>
                                      <p:cBhvr>
                                        <p:cTn id="230" dur="1" fill="hold">
                                          <p:stCondLst>
                                            <p:cond delay="0"/>
                                          </p:stCondLst>
                                        </p:cTn>
                                        <p:tgtEl>
                                          <p:spTgt spid="54"/>
                                        </p:tgtEl>
                                        <p:attrNameLst>
                                          <p:attrName>style.visibility</p:attrName>
                                        </p:attrNameLst>
                                      </p:cBhvr>
                                      <p:to>
                                        <p:strVal val="visible"/>
                                      </p:to>
                                    </p:set>
                                    <p:anim calcmode="lin" valueType="num">
                                      <p:cBhvr additive="base">
                                        <p:cTn id="231" dur="300" fill="hold"/>
                                        <p:tgtEl>
                                          <p:spTgt spid="54"/>
                                        </p:tgtEl>
                                        <p:attrNameLst>
                                          <p:attrName>ppt_x</p:attrName>
                                        </p:attrNameLst>
                                      </p:cBhvr>
                                      <p:tavLst>
                                        <p:tav tm="0">
                                          <p:val>
                                            <p:strVal val="1+#ppt_w/2"/>
                                          </p:val>
                                        </p:tav>
                                        <p:tav tm="100000">
                                          <p:val>
                                            <p:strVal val="#ppt_x"/>
                                          </p:val>
                                        </p:tav>
                                      </p:tavLst>
                                    </p:anim>
                                    <p:anim calcmode="lin" valueType="num">
                                      <p:cBhvr additive="base">
                                        <p:cTn id="232" dur="300" fill="hold"/>
                                        <p:tgtEl>
                                          <p:spTgt spid="54"/>
                                        </p:tgtEl>
                                        <p:attrNameLst>
                                          <p:attrName>ppt_y</p:attrName>
                                        </p:attrNameLst>
                                      </p:cBhvr>
                                      <p:tavLst>
                                        <p:tav tm="0">
                                          <p:val>
                                            <p:strVal val="#ppt_y"/>
                                          </p:val>
                                        </p:tav>
                                        <p:tav tm="100000">
                                          <p:val>
                                            <p:strVal val="#ppt_y"/>
                                          </p:val>
                                        </p:tav>
                                      </p:tavLst>
                                    </p:anim>
                                  </p:childTnLst>
                                </p:cTn>
                              </p:par>
                              <p:par>
                                <p:cTn id="233" presetID="2" presetClass="entr" presetSubtype="2" fill="hold" nodeType="withEffect">
                                  <p:stCondLst>
                                    <p:cond delay="200"/>
                                  </p:stCondLst>
                                  <p:childTnLst>
                                    <p:set>
                                      <p:cBhvr>
                                        <p:cTn id="234" dur="1" fill="hold">
                                          <p:stCondLst>
                                            <p:cond delay="0"/>
                                          </p:stCondLst>
                                        </p:cTn>
                                        <p:tgtEl>
                                          <p:spTgt spid="55"/>
                                        </p:tgtEl>
                                        <p:attrNameLst>
                                          <p:attrName>style.visibility</p:attrName>
                                        </p:attrNameLst>
                                      </p:cBhvr>
                                      <p:to>
                                        <p:strVal val="visible"/>
                                      </p:to>
                                    </p:set>
                                    <p:anim calcmode="lin" valueType="num">
                                      <p:cBhvr additive="base">
                                        <p:cTn id="235" dur="300" fill="hold"/>
                                        <p:tgtEl>
                                          <p:spTgt spid="55"/>
                                        </p:tgtEl>
                                        <p:attrNameLst>
                                          <p:attrName>ppt_x</p:attrName>
                                        </p:attrNameLst>
                                      </p:cBhvr>
                                      <p:tavLst>
                                        <p:tav tm="0">
                                          <p:val>
                                            <p:strVal val="1+#ppt_w/2"/>
                                          </p:val>
                                        </p:tav>
                                        <p:tav tm="100000">
                                          <p:val>
                                            <p:strVal val="#ppt_x"/>
                                          </p:val>
                                        </p:tav>
                                      </p:tavLst>
                                    </p:anim>
                                    <p:anim calcmode="lin" valueType="num">
                                      <p:cBhvr additive="base">
                                        <p:cTn id="236" dur="300" fill="hold"/>
                                        <p:tgtEl>
                                          <p:spTgt spid="55"/>
                                        </p:tgtEl>
                                        <p:attrNameLst>
                                          <p:attrName>ppt_y</p:attrName>
                                        </p:attrNameLst>
                                      </p:cBhvr>
                                      <p:tavLst>
                                        <p:tav tm="0">
                                          <p:val>
                                            <p:strVal val="#ppt_y"/>
                                          </p:val>
                                        </p:tav>
                                        <p:tav tm="100000">
                                          <p:val>
                                            <p:strVal val="#ppt_y"/>
                                          </p:val>
                                        </p:tav>
                                      </p:tavLst>
                                    </p:anim>
                                  </p:childTnLst>
                                </p:cTn>
                              </p:par>
                              <p:par>
                                <p:cTn id="237" presetID="2" presetClass="entr" presetSubtype="2" fill="hold" nodeType="withEffect">
                                  <p:stCondLst>
                                    <p:cond delay="300"/>
                                  </p:stCondLst>
                                  <p:childTnLst>
                                    <p:set>
                                      <p:cBhvr>
                                        <p:cTn id="238" dur="1" fill="hold">
                                          <p:stCondLst>
                                            <p:cond delay="0"/>
                                          </p:stCondLst>
                                        </p:cTn>
                                        <p:tgtEl>
                                          <p:spTgt spid="56"/>
                                        </p:tgtEl>
                                        <p:attrNameLst>
                                          <p:attrName>style.visibility</p:attrName>
                                        </p:attrNameLst>
                                      </p:cBhvr>
                                      <p:to>
                                        <p:strVal val="visible"/>
                                      </p:to>
                                    </p:set>
                                    <p:anim calcmode="lin" valueType="num">
                                      <p:cBhvr additive="base">
                                        <p:cTn id="239" dur="300" fill="hold"/>
                                        <p:tgtEl>
                                          <p:spTgt spid="56"/>
                                        </p:tgtEl>
                                        <p:attrNameLst>
                                          <p:attrName>ppt_x</p:attrName>
                                        </p:attrNameLst>
                                      </p:cBhvr>
                                      <p:tavLst>
                                        <p:tav tm="0">
                                          <p:val>
                                            <p:strVal val="1+#ppt_w/2"/>
                                          </p:val>
                                        </p:tav>
                                        <p:tav tm="100000">
                                          <p:val>
                                            <p:strVal val="#ppt_x"/>
                                          </p:val>
                                        </p:tav>
                                      </p:tavLst>
                                    </p:anim>
                                    <p:anim calcmode="lin" valueType="num">
                                      <p:cBhvr additive="base">
                                        <p:cTn id="240" dur="300" fill="hold"/>
                                        <p:tgtEl>
                                          <p:spTgt spid="56"/>
                                        </p:tgtEl>
                                        <p:attrNameLst>
                                          <p:attrName>ppt_y</p:attrName>
                                        </p:attrNameLst>
                                      </p:cBhvr>
                                      <p:tavLst>
                                        <p:tav tm="0">
                                          <p:val>
                                            <p:strVal val="#ppt_y"/>
                                          </p:val>
                                        </p:tav>
                                        <p:tav tm="100000">
                                          <p:val>
                                            <p:strVal val="#ppt_y"/>
                                          </p:val>
                                        </p:tav>
                                      </p:tavLst>
                                    </p:anim>
                                  </p:childTnLst>
                                </p:cTn>
                              </p:par>
                              <p:par>
                                <p:cTn id="241" presetID="2" presetClass="entr" presetSubtype="2" fill="hold" nodeType="withEffect">
                                  <p:stCondLst>
                                    <p:cond delay="0"/>
                                  </p:stCondLst>
                                  <p:childTnLst>
                                    <p:set>
                                      <p:cBhvr>
                                        <p:cTn id="242" dur="1" fill="hold">
                                          <p:stCondLst>
                                            <p:cond delay="0"/>
                                          </p:stCondLst>
                                        </p:cTn>
                                        <p:tgtEl>
                                          <p:spTgt spid="57"/>
                                        </p:tgtEl>
                                        <p:attrNameLst>
                                          <p:attrName>style.visibility</p:attrName>
                                        </p:attrNameLst>
                                      </p:cBhvr>
                                      <p:to>
                                        <p:strVal val="visible"/>
                                      </p:to>
                                    </p:set>
                                    <p:anim calcmode="lin" valueType="num">
                                      <p:cBhvr additive="base">
                                        <p:cTn id="243" dur="300" fill="hold"/>
                                        <p:tgtEl>
                                          <p:spTgt spid="57"/>
                                        </p:tgtEl>
                                        <p:attrNameLst>
                                          <p:attrName>ppt_x</p:attrName>
                                        </p:attrNameLst>
                                      </p:cBhvr>
                                      <p:tavLst>
                                        <p:tav tm="0">
                                          <p:val>
                                            <p:strVal val="1+#ppt_w/2"/>
                                          </p:val>
                                        </p:tav>
                                        <p:tav tm="100000">
                                          <p:val>
                                            <p:strVal val="#ppt_x"/>
                                          </p:val>
                                        </p:tav>
                                      </p:tavLst>
                                    </p:anim>
                                    <p:anim calcmode="lin" valueType="num">
                                      <p:cBhvr additive="base">
                                        <p:cTn id="244" dur="300" fill="hold"/>
                                        <p:tgtEl>
                                          <p:spTgt spid="57"/>
                                        </p:tgtEl>
                                        <p:attrNameLst>
                                          <p:attrName>ppt_y</p:attrName>
                                        </p:attrNameLst>
                                      </p:cBhvr>
                                      <p:tavLst>
                                        <p:tav tm="0">
                                          <p:val>
                                            <p:strVal val="#ppt_y"/>
                                          </p:val>
                                        </p:tav>
                                        <p:tav tm="100000">
                                          <p:val>
                                            <p:strVal val="#ppt_y"/>
                                          </p:val>
                                        </p:tav>
                                      </p:tavLst>
                                    </p:anim>
                                  </p:childTnLst>
                                </p:cTn>
                              </p:par>
                              <p:par>
                                <p:cTn id="245" presetID="10" presetClass="entr" presetSubtype="0" fill="hold" nodeType="withEffect">
                                  <p:stCondLst>
                                    <p:cond delay="300"/>
                                  </p:stCondLst>
                                  <p:childTnLst>
                                    <p:set>
                                      <p:cBhvr>
                                        <p:cTn id="246" dur="1" fill="hold">
                                          <p:stCondLst>
                                            <p:cond delay="0"/>
                                          </p:stCondLst>
                                        </p:cTn>
                                        <p:tgtEl>
                                          <p:spTgt spid="63"/>
                                        </p:tgtEl>
                                        <p:attrNameLst>
                                          <p:attrName>style.visibility</p:attrName>
                                        </p:attrNameLst>
                                      </p:cBhvr>
                                      <p:to>
                                        <p:strVal val="visible"/>
                                      </p:to>
                                    </p:set>
                                    <p:animEffect transition="in" filter="fade">
                                      <p:cBhvr>
                                        <p:cTn id="247" dur="400"/>
                                        <p:tgtEl>
                                          <p:spTgt spid="63"/>
                                        </p:tgtEl>
                                      </p:cBhvr>
                                    </p:animEffect>
                                  </p:childTnLst>
                                </p:cTn>
                              </p:par>
                              <p:par>
                                <p:cTn id="248" presetID="10" presetClass="exit" presetSubtype="0" fill="hold" nodeType="withEffect">
                                  <p:stCondLst>
                                    <p:cond delay="700"/>
                                  </p:stCondLst>
                                  <p:childTnLst>
                                    <p:animEffect transition="out" filter="fade">
                                      <p:cBhvr>
                                        <p:cTn id="249" dur="400"/>
                                        <p:tgtEl>
                                          <p:spTgt spid="63"/>
                                        </p:tgtEl>
                                      </p:cBhvr>
                                    </p:animEffect>
                                    <p:set>
                                      <p:cBhvr>
                                        <p:cTn id="250" dur="1" fill="hold">
                                          <p:stCondLst>
                                            <p:cond delay="399"/>
                                          </p:stCondLst>
                                        </p:cTn>
                                        <p:tgtEl>
                                          <p:spTgt spid="63"/>
                                        </p:tgtEl>
                                        <p:attrNameLst>
                                          <p:attrName>style.visibility</p:attrName>
                                        </p:attrNameLst>
                                      </p:cBhvr>
                                      <p:to>
                                        <p:strVal val="hidden"/>
                                      </p:to>
                                    </p:set>
                                  </p:childTnLst>
                                </p:cTn>
                              </p:par>
                              <p:par>
                                <p:cTn id="251" presetID="10" presetClass="entr" presetSubtype="0" fill="hold" nodeType="withEffect">
                                  <p:stCondLst>
                                    <p:cond delay="700"/>
                                  </p:stCondLst>
                                  <p:childTnLst>
                                    <p:set>
                                      <p:cBhvr>
                                        <p:cTn id="252" dur="1" fill="hold">
                                          <p:stCondLst>
                                            <p:cond delay="0"/>
                                          </p:stCondLst>
                                        </p:cTn>
                                        <p:tgtEl>
                                          <p:spTgt spid="64"/>
                                        </p:tgtEl>
                                        <p:attrNameLst>
                                          <p:attrName>style.visibility</p:attrName>
                                        </p:attrNameLst>
                                      </p:cBhvr>
                                      <p:to>
                                        <p:strVal val="visible"/>
                                      </p:to>
                                    </p:set>
                                    <p:animEffect transition="in" filter="fade">
                                      <p:cBhvr>
                                        <p:cTn id="253" dur="400"/>
                                        <p:tgtEl>
                                          <p:spTgt spid="64"/>
                                        </p:tgtEl>
                                      </p:cBhvr>
                                    </p:animEffect>
                                  </p:childTnLst>
                                </p:cTn>
                              </p:par>
                              <p:par>
                                <p:cTn id="254" presetID="10" presetClass="exit" presetSubtype="0" fill="hold" nodeType="withEffect">
                                  <p:stCondLst>
                                    <p:cond delay="1000"/>
                                  </p:stCondLst>
                                  <p:childTnLst>
                                    <p:animEffect transition="out" filter="fade">
                                      <p:cBhvr>
                                        <p:cTn id="255" dur="400"/>
                                        <p:tgtEl>
                                          <p:spTgt spid="64"/>
                                        </p:tgtEl>
                                      </p:cBhvr>
                                    </p:animEffect>
                                    <p:set>
                                      <p:cBhvr>
                                        <p:cTn id="256" dur="1" fill="hold">
                                          <p:stCondLst>
                                            <p:cond delay="399"/>
                                          </p:stCondLst>
                                        </p:cTn>
                                        <p:tgtEl>
                                          <p:spTgt spid="64"/>
                                        </p:tgtEl>
                                        <p:attrNameLst>
                                          <p:attrName>style.visibility</p:attrName>
                                        </p:attrNameLst>
                                      </p:cBhvr>
                                      <p:to>
                                        <p:strVal val="hidden"/>
                                      </p:to>
                                    </p:set>
                                  </p:childTnLst>
                                </p:cTn>
                              </p:par>
                              <p:par>
                                <p:cTn id="257" presetID="10" presetClass="entr" presetSubtype="0" fill="hold" nodeType="withEffect">
                                  <p:stCondLst>
                                    <p:cond delay="900"/>
                                  </p:stCondLst>
                                  <p:childTnLst>
                                    <p:set>
                                      <p:cBhvr>
                                        <p:cTn id="258" dur="1" fill="hold">
                                          <p:stCondLst>
                                            <p:cond delay="0"/>
                                          </p:stCondLst>
                                        </p:cTn>
                                        <p:tgtEl>
                                          <p:spTgt spid="65"/>
                                        </p:tgtEl>
                                        <p:attrNameLst>
                                          <p:attrName>style.visibility</p:attrName>
                                        </p:attrNameLst>
                                      </p:cBhvr>
                                      <p:to>
                                        <p:strVal val="visible"/>
                                      </p:to>
                                    </p:set>
                                    <p:animEffect transition="in" filter="fade">
                                      <p:cBhvr>
                                        <p:cTn id="259" dur="400"/>
                                        <p:tgtEl>
                                          <p:spTgt spid="65"/>
                                        </p:tgtEl>
                                      </p:cBhvr>
                                    </p:animEffect>
                                  </p:childTnLst>
                                </p:cTn>
                              </p:par>
                              <p:par>
                                <p:cTn id="260" presetID="10" presetClass="exit" presetSubtype="0" fill="hold" nodeType="withEffect">
                                  <p:stCondLst>
                                    <p:cond delay="1100"/>
                                  </p:stCondLst>
                                  <p:childTnLst>
                                    <p:animEffect transition="out" filter="fade">
                                      <p:cBhvr>
                                        <p:cTn id="261" dur="400"/>
                                        <p:tgtEl>
                                          <p:spTgt spid="65"/>
                                        </p:tgtEl>
                                      </p:cBhvr>
                                    </p:animEffect>
                                    <p:set>
                                      <p:cBhvr>
                                        <p:cTn id="262" dur="1" fill="hold">
                                          <p:stCondLst>
                                            <p:cond delay="399"/>
                                          </p:stCondLst>
                                        </p:cTn>
                                        <p:tgtEl>
                                          <p:spTgt spid="65"/>
                                        </p:tgtEl>
                                        <p:attrNameLst>
                                          <p:attrName>style.visibility</p:attrName>
                                        </p:attrNameLst>
                                      </p:cBhvr>
                                      <p:to>
                                        <p:strVal val="hidden"/>
                                      </p:to>
                                    </p:set>
                                  </p:childTnLst>
                                </p:cTn>
                              </p:par>
                              <p:par>
                                <p:cTn id="263" presetID="10" presetClass="entr" presetSubtype="0" fill="hold" nodeType="withEffect">
                                  <p:stCondLst>
                                    <p:cond delay="200"/>
                                  </p:stCondLst>
                                  <p:childTnLst>
                                    <p:set>
                                      <p:cBhvr>
                                        <p:cTn id="264" dur="1" fill="hold">
                                          <p:stCondLst>
                                            <p:cond delay="0"/>
                                          </p:stCondLst>
                                        </p:cTn>
                                        <p:tgtEl>
                                          <p:spTgt spid="66"/>
                                        </p:tgtEl>
                                        <p:attrNameLst>
                                          <p:attrName>style.visibility</p:attrName>
                                        </p:attrNameLst>
                                      </p:cBhvr>
                                      <p:to>
                                        <p:strVal val="visible"/>
                                      </p:to>
                                    </p:set>
                                    <p:animEffect transition="in" filter="fade">
                                      <p:cBhvr>
                                        <p:cTn id="265" dur="400"/>
                                        <p:tgtEl>
                                          <p:spTgt spid="66"/>
                                        </p:tgtEl>
                                      </p:cBhvr>
                                    </p:animEffect>
                                  </p:childTnLst>
                                </p:cTn>
                              </p:par>
                              <p:par>
                                <p:cTn id="266" presetID="10" presetClass="exit" presetSubtype="0" fill="hold" nodeType="withEffect">
                                  <p:stCondLst>
                                    <p:cond delay="600"/>
                                  </p:stCondLst>
                                  <p:childTnLst>
                                    <p:animEffect transition="out" filter="fade">
                                      <p:cBhvr>
                                        <p:cTn id="267" dur="400"/>
                                        <p:tgtEl>
                                          <p:spTgt spid="66"/>
                                        </p:tgtEl>
                                      </p:cBhvr>
                                    </p:animEffect>
                                    <p:set>
                                      <p:cBhvr>
                                        <p:cTn id="268" dur="1" fill="hold">
                                          <p:stCondLst>
                                            <p:cond delay="399"/>
                                          </p:stCondLst>
                                        </p:cTn>
                                        <p:tgtEl>
                                          <p:spTgt spid="66"/>
                                        </p:tgtEl>
                                        <p:attrNameLst>
                                          <p:attrName>style.visibility</p:attrName>
                                        </p:attrNameLst>
                                      </p:cBhvr>
                                      <p:to>
                                        <p:strVal val="hidden"/>
                                      </p:to>
                                    </p:set>
                                  </p:childTnLst>
                                </p:cTn>
                              </p:par>
                              <p:par>
                                <p:cTn id="269" presetID="10" presetClass="entr" presetSubtype="0" fill="hold" nodeType="withEffect">
                                  <p:stCondLst>
                                    <p:cond delay="500"/>
                                  </p:stCondLst>
                                  <p:childTnLst>
                                    <p:set>
                                      <p:cBhvr>
                                        <p:cTn id="270" dur="1" fill="hold">
                                          <p:stCondLst>
                                            <p:cond delay="0"/>
                                          </p:stCondLst>
                                        </p:cTn>
                                        <p:tgtEl>
                                          <p:spTgt spid="67"/>
                                        </p:tgtEl>
                                        <p:attrNameLst>
                                          <p:attrName>style.visibility</p:attrName>
                                        </p:attrNameLst>
                                      </p:cBhvr>
                                      <p:to>
                                        <p:strVal val="visible"/>
                                      </p:to>
                                    </p:set>
                                    <p:animEffect transition="in" filter="fade">
                                      <p:cBhvr>
                                        <p:cTn id="271" dur="400"/>
                                        <p:tgtEl>
                                          <p:spTgt spid="67"/>
                                        </p:tgtEl>
                                      </p:cBhvr>
                                    </p:animEffect>
                                  </p:childTnLst>
                                </p:cTn>
                              </p:par>
                              <p:par>
                                <p:cTn id="272" presetID="10" presetClass="exit" presetSubtype="0" fill="hold" nodeType="withEffect">
                                  <p:stCondLst>
                                    <p:cond delay="900"/>
                                  </p:stCondLst>
                                  <p:childTnLst>
                                    <p:animEffect transition="out" filter="fade">
                                      <p:cBhvr>
                                        <p:cTn id="273" dur="400"/>
                                        <p:tgtEl>
                                          <p:spTgt spid="67"/>
                                        </p:tgtEl>
                                      </p:cBhvr>
                                    </p:animEffect>
                                    <p:set>
                                      <p:cBhvr>
                                        <p:cTn id="274" dur="1" fill="hold">
                                          <p:stCondLst>
                                            <p:cond delay="399"/>
                                          </p:stCondLst>
                                        </p:cTn>
                                        <p:tgtEl>
                                          <p:spTgt spid="67"/>
                                        </p:tgtEl>
                                        <p:attrNameLst>
                                          <p:attrName>style.visibility</p:attrName>
                                        </p:attrNameLst>
                                      </p:cBhvr>
                                      <p:to>
                                        <p:strVal val="hidden"/>
                                      </p:to>
                                    </p:set>
                                  </p:childTnLst>
                                </p:cTn>
                              </p:par>
                              <p:par>
                                <p:cTn id="275" presetID="10" presetClass="entr" presetSubtype="0" fill="hold" nodeType="withEffect">
                                  <p:stCondLst>
                                    <p:cond delay="10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400"/>
                                        <p:tgtEl>
                                          <p:spTgt spid="68"/>
                                        </p:tgtEl>
                                      </p:cBhvr>
                                    </p:animEffect>
                                  </p:childTnLst>
                                </p:cTn>
                              </p:par>
                              <p:par>
                                <p:cTn id="278" presetID="10" presetClass="exit" presetSubtype="0" fill="hold" nodeType="withEffect">
                                  <p:stCondLst>
                                    <p:cond delay="400"/>
                                  </p:stCondLst>
                                  <p:childTnLst>
                                    <p:animEffect transition="out" filter="fade">
                                      <p:cBhvr>
                                        <p:cTn id="279" dur="400"/>
                                        <p:tgtEl>
                                          <p:spTgt spid="68"/>
                                        </p:tgtEl>
                                      </p:cBhvr>
                                    </p:animEffect>
                                    <p:set>
                                      <p:cBhvr>
                                        <p:cTn id="280" dur="1" fill="hold">
                                          <p:stCondLst>
                                            <p:cond delay="399"/>
                                          </p:stCondLst>
                                        </p:cTn>
                                        <p:tgtEl>
                                          <p:spTgt spid="68"/>
                                        </p:tgtEl>
                                        <p:attrNameLst>
                                          <p:attrName>style.visibility</p:attrName>
                                        </p:attrNameLst>
                                      </p:cBhvr>
                                      <p:to>
                                        <p:strVal val="hidden"/>
                                      </p:to>
                                    </p:set>
                                  </p:childTnLst>
                                </p:cTn>
                              </p:par>
                              <p:par>
                                <p:cTn id="281" presetID="10" presetClass="exit" presetSubtype="0" fill="hold" nodeType="withEffect">
                                  <p:stCondLst>
                                    <p:cond delay="400"/>
                                  </p:stCondLst>
                                  <p:childTnLst>
                                    <p:animEffect transition="out" filter="fade">
                                      <p:cBhvr>
                                        <p:cTn id="282" dur="300"/>
                                        <p:tgtEl>
                                          <p:spTgt spid="62"/>
                                        </p:tgtEl>
                                      </p:cBhvr>
                                    </p:animEffect>
                                    <p:set>
                                      <p:cBhvr>
                                        <p:cTn id="283" dur="1" fill="hold">
                                          <p:stCondLst>
                                            <p:cond delay="299"/>
                                          </p:stCondLst>
                                        </p:cTn>
                                        <p:tgtEl>
                                          <p:spTgt spid="62"/>
                                        </p:tgtEl>
                                        <p:attrNameLst>
                                          <p:attrName>style.visibility</p:attrName>
                                        </p:attrNameLst>
                                      </p:cBhvr>
                                      <p:to>
                                        <p:strVal val="hidden"/>
                                      </p:to>
                                    </p:set>
                                  </p:childTnLst>
                                </p:cTn>
                              </p:par>
                              <p:par>
                                <p:cTn id="284" presetID="10" presetClass="exit" presetSubtype="0" fill="hold" nodeType="withEffect">
                                  <p:stCondLst>
                                    <p:cond delay="600"/>
                                  </p:stCondLst>
                                  <p:childTnLst>
                                    <p:animEffect transition="out" filter="fade">
                                      <p:cBhvr>
                                        <p:cTn id="285" dur="300"/>
                                        <p:tgtEl>
                                          <p:spTgt spid="61"/>
                                        </p:tgtEl>
                                      </p:cBhvr>
                                    </p:animEffect>
                                    <p:set>
                                      <p:cBhvr>
                                        <p:cTn id="286" dur="1" fill="hold">
                                          <p:stCondLst>
                                            <p:cond delay="299"/>
                                          </p:stCondLst>
                                        </p:cTn>
                                        <p:tgtEl>
                                          <p:spTgt spid="61"/>
                                        </p:tgtEl>
                                        <p:attrNameLst>
                                          <p:attrName>style.visibility</p:attrName>
                                        </p:attrNameLst>
                                      </p:cBhvr>
                                      <p:to>
                                        <p:strVal val="hidden"/>
                                      </p:to>
                                    </p:set>
                                  </p:childTnLst>
                                </p:cTn>
                              </p:par>
                              <p:par>
                                <p:cTn id="287" presetID="10" presetClass="exit" presetSubtype="0" fill="hold" nodeType="withEffect">
                                  <p:stCondLst>
                                    <p:cond delay="800"/>
                                  </p:stCondLst>
                                  <p:childTnLst>
                                    <p:animEffect transition="out" filter="fade">
                                      <p:cBhvr>
                                        <p:cTn id="288" dur="300"/>
                                        <p:tgtEl>
                                          <p:spTgt spid="60"/>
                                        </p:tgtEl>
                                      </p:cBhvr>
                                    </p:animEffect>
                                    <p:set>
                                      <p:cBhvr>
                                        <p:cTn id="289" dur="1" fill="hold">
                                          <p:stCondLst>
                                            <p:cond delay="299"/>
                                          </p:stCondLst>
                                        </p:cTn>
                                        <p:tgtEl>
                                          <p:spTgt spid="60"/>
                                        </p:tgtEl>
                                        <p:attrNameLst>
                                          <p:attrName>style.visibility</p:attrName>
                                        </p:attrNameLst>
                                      </p:cBhvr>
                                      <p:to>
                                        <p:strVal val="hidden"/>
                                      </p:to>
                                    </p:set>
                                  </p:childTnLst>
                                </p:cTn>
                              </p:par>
                              <p:par>
                                <p:cTn id="290" presetID="10" presetClass="exit" presetSubtype="0" fill="hold" nodeType="withEffect">
                                  <p:stCondLst>
                                    <p:cond delay="800"/>
                                  </p:stCondLst>
                                  <p:childTnLst>
                                    <p:animEffect transition="out" filter="fade">
                                      <p:cBhvr>
                                        <p:cTn id="291" dur="300"/>
                                        <p:tgtEl>
                                          <p:spTgt spid="59"/>
                                        </p:tgtEl>
                                      </p:cBhvr>
                                    </p:animEffect>
                                    <p:set>
                                      <p:cBhvr>
                                        <p:cTn id="292" dur="1" fill="hold">
                                          <p:stCondLst>
                                            <p:cond delay="299"/>
                                          </p:stCondLst>
                                        </p:cTn>
                                        <p:tgtEl>
                                          <p:spTgt spid="59"/>
                                        </p:tgtEl>
                                        <p:attrNameLst>
                                          <p:attrName>style.visibility</p:attrName>
                                        </p:attrNameLst>
                                      </p:cBhvr>
                                      <p:to>
                                        <p:strVal val="hidden"/>
                                      </p:to>
                                    </p:set>
                                  </p:childTnLst>
                                </p:cTn>
                              </p:par>
                              <p:par>
                                <p:cTn id="293" presetID="10" presetClass="exit" presetSubtype="0" fill="hold" nodeType="withEffect">
                                  <p:stCondLst>
                                    <p:cond delay="800"/>
                                  </p:stCondLst>
                                  <p:childTnLst>
                                    <p:animEffect transition="out" filter="fade">
                                      <p:cBhvr>
                                        <p:cTn id="294" dur="300"/>
                                        <p:tgtEl>
                                          <p:spTgt spid="58"/>
                                        </p:tgtEl>
                                      </p:cBhvr>
                                    </p:animEffect>
                                    <p:set>
                                      <p:cBhvr>
                                        <p:cTn id="295" dur="1" fill="hold">
                                          <p:stCondLst>
                                            <p:cond delay="299"/>
                                          </p:stCondLst>
                                        </p:cTn>
                                        <p:tgtEl>
                                          <p:spTgt spid="58"/>
                                        </p:tgtEl>
                                        <p:attrNameLst>
                                          <p:attrName>style.visibility</p:attrName>
                                        </p:attrNameLst>
                                      </p:cBhvr>
                                      <p:to>
                                        <p:strVal val="hidden"/>
                                      </p:to>
                                    </p:set>
                                  </p:childTnLst>
                                </p:cTn>
                              </p:par>
                              <p:par>
                                <p:cTn id="296" presetID="10" presetClass="exit" presetSubtype="0" fill="hold" nodeType="withEffect">
                                  <p:stCondLst>
                                    <p:cond delay="800"/>
                                  </p:stCondLst>
                                  <p:childTnLst>
                                    <p:animEffect transition="out" filter="fade">
                                      <p:cBhvr>
                                        <p:cTn id="297" dur="300"/>
                                        <p:tgtEl>
                                          <p:spTgt spid="57"/>
                                        </p:tgtEl>
                                      </p:cBhvr>
                                    </p:animEffect>
                                    <p:set>
                                      <p:cBhvr>
                                        <p:cTn id="298" dur="1" fill="hold">
                                          <p:stCondLst>
                                            <p:cond delay="299"/>
                                          </p:stCondLst>
                                        </p:cTn>
                                        <p:tgtEl>
                                          <p:spTgt spid="57"/>
                                        </p:tgtEl>
                                        <p:attrNameLst>
                                          <p:attrName>style.visibility</p:attrName>
                                        </p:attrNameLst>
                                      </p:cBhvr>
                                      <p:to>
                                        <p:strVal val="hidden"/>
                                      </p:to>
                                    </p:set>
                                  </p:childTnLst>
                                </p:cTn>
                              </p:par>
                              <p:par>
                                <p:cTn id="299" presetID="10" presetClass="exit" presetSubtype="0" fill="hold" nodeType="withEffect">
                                  <p:stCondLst>
                                    <p:cond delay="800"/>
                                  </p:stCondLst>
                                  <p:childTnLst>
                                    <p:animEffect transition="out" filter="fade">
                                      <p:cBhvr>
                                        <p:cTn id="300" dur="300"/>
                                        <p:tgtEl>
                                          <p:spTgt spid="56"/>
                                        </p:tgtEl>
                                      </p:cBhvr>
                                    </p:animEffect>
                                    <p:set>
                                      <p:cBhvr>
                                        <p:cTn id="301" dur="1" fill="hold">
                                          <p:stCondLst>
                                            <p:cond delay="299"/>
                                          </p:stCondLst>
                                        </p:cTn>
                                        <p:tgtEl>
                                          <p:spTgt spid="56"/>
                                        </p:tgtEl>
                                        <p:attrNameLst>
                                          <p:attrName>style.visibility</p:attrName>
                                        </p:attrNameLst>
                                      </p:cBhvr>
                                      <p:to>
                                        <p:strVal val="hidden"/>
                                      </p:to>
                                    </p:set>
                                  </p:childTnLst>
                                </p:cTn>
                              </p:par>
                              <p:par>
                                <p:cTn id="302" presetID="10" presetClass="exit" presetSubtype="0" fill="hold" nodeType="withEffect">
                                  <p:stCondLst>
                                    <p:cond delay="800"/>
                                  </p:stCondLst>
                                  <p:childTnLst>
                                    <p:animEffect transition="out" filter="fade">
                                      <p:cBhvr>
                                        <p:cTn id="303" dur="300"/>
                                        <p:tgtEl>
                                          <p:spTgt spid="55"/>
                                        </p:tgtEl>
                                      </p:cBhvr>
                                    </p:animEffect>
                                    <p:set>
                                      <p:cBhvr>
                                        <p:cTn id="304" dur="1" fill="hold">
                                          <p:stCondLst>
                                            <p:cond delay="299"/>
                                          </p:stCondLst>
                                        </p:cTn>
                                        <p:tgtEl>
                                          <p:spTgt spid="55"/>
                                        </p:tgtEl>
                                        <p:attrNameLst>
                                          <p:attrName>style.visibility</p:attrName>
                                        </p:attrNameLst>
                                      </p:cBhvr>
                                      <p:to>
                                        <p:strVal val="hidden"/>
                                      </p:to>
                                    </p:set>
                                  </p:childTnLst>
                                </p:cTn>
                              </p:par>
                              <p:par>
                                <p:cTn id="305" presetID="10" presetClass="exit" presetSubtype="0" fill="hold" nodeType="withEffect">
                                  <p:stCondLst>
                                    <p:cond delay="800"/>
                                  </p:stCondLst>
                                  <p:childTnLst>
                                    <p:animEffect transition="out" filter="fade">
                                      <p:cBhvr>
                                        <p:cTn id="306" dur="300"/>
                                        <p:tgtEl>
                                          <p:spTgt spid="54"/>
                                        </p:tgtEl>
                                      </p:cBhvr>
                                    </p:animEffect>
                                    <p:set>
                                      <p:cBhvr>
                                        <p:cTn id="307" dur="1" fill="hold">
                                          <p:stCondLst>
                                            <p:cond delay="299"/>
                                          </p:stCondLst>
                                        </p:cTn>
                                        <p:tgtEl>
                                          <p:spTgt spid="54"/>
                                        </p:tgtEl>
                                        <p:attrNameLst>
                                          <p:attrName>style.visibility</p:attrName>
                                        </p:attrNameLst>
                                      </p:cBhvr>
                                      <p:to>
                                        <p:strVal val="hidden"/>
                                      </p:to>
                                    </p:set>
                                  </p:childTnLst>
                                </p:cTn>
                              </p:par>
                              <p:par>
                                <p:cTn id="308" presetID="10" presetClass="exit" presetSubtype="0" fill="hold" nodeType="withEffect">
                                  <p:stCondLst>
                                    <p:cond delay="800"/>
                                  </p:stCondLst>
                                  <p:childTnLst>
                                    <p:animEffect transition="out" filter="fade">
                                      <p:cBhvr>
                                        <p:cTn id="309" dur="300"/>
                                        <p:tgtEl>
                                          <p:spTgt spid="53"/>
                                        </p:tgtEl>
                                      </p:cBhvr>
                                    </p:animEffect>
                                    <p:set>
                                      <p:cBhvr>
                                        <p:cTn id="310" dur="1" fill="hold">
                                          <p:stCondLst>
                                            <p:cond delay="299"/>
                                          </p:stCondLst>
                                        </p:cTn>
                                        <p:tgtEl>
                                          <p:spTgt spid="53"/>
                                        </p:tgtEl>
                                        <p:attrNameLst>
                                          <p:attrName>style.visibility</p:attrName>
                                        </p:attrNameLst>
                                      </p:cBhvr>
                                      <p:to>
                                        <p:strVal val="hidden"/>
                                      </p:to>
                                    </p:set>
                                  </p:childTnLst>
                                </p:cTn>
                              </p:par>
                              <p:par>
                                <p:cTn id="311" presetID="10" presetClass="exit" presetSubtype="0" fill="hold" nodeType="withEffect">
                                  <p:stCondLst>
                                    <p:cond delay="800"/>
                                  </p:stCondLst>
                                  <p:childTnLst>
                                    <p:animEffect transition="out" filter="fade">
                                      <p:cBhvr>
                                        <p:cTn id="312" dur="300"/>
                                        <p:tgtEl>
                                          <p:spTgt spid="52"/>
                                        </p:tgtEl>
                                      </p:cBhvr>
                                    </p:animEffect>
                                    <p:set>
                                      <p:cBhvr>
                                        <p:cTn id="313" dur="1" fill="hold">
                                          <p:stCondLst>
                                            <p:cond delay="299"/>
                                          </p:stCondLst>
                                        </p:cTn>
                                        <p:tgtEl>
                                          <p:spTgt spid="52"/>
                                        </p:tgtEl>
                                        <p:attrNameLst>
                                          <p:attrName>style.visibility</p:attrName>
                                        </p:attrNameLst>
                                      </p:cBhvr>
                                      <p:to>
                                        <p:strVal val="hidden"/>
                                      </p:to>
                                    </p:set>
                                  </p:childTnLst>
                                </p:cTn>
                              </p:par>
                              <p:par>
                                <p:cTn id="314" presetID="10" presetClass="exit" presetSubtype="0" fill="hold" nodeType="withEffect">
                                  <p:stCondLst>
                                    <p:cond delay="800"/>
                                  </p:stCondLst>
                                  <p:childTnLst>
                                    <p:animEffect transition="out" filter="fade">
                                      <p:cBhvr>
                                        <p:cTn id="315" dur="300"/>
                                        <p:tgtEl>
                                          <p:spTgt spid="51"/>
                                        </p:tgtEl>
                                      </p:cBhvr>
                                    </p:animEffect>
                                    <p:set>
                                      <p:cBhvr>
                                        <p:cTn id="316" dur="1" fill="hold">
                                          <p:stCondLst>
                                            <p:cond delay="299"/>
                                          </p:stCondLst>
                                        </p:cTn>
                                        <p:tgtEl>
                                          <p:spTgt spid="51"/>
                                        </p:tgtEl>
                                        <p:attrNameLst>
                                          <p:attrName>style.visibility</p:attrName>
                                        </p:attrNameLst>
                                      </p:cBhvr>
                                      <p:to>
                                        <p:strVal val="hidden"/>
                                      </p:to>
                                    </p:set>
                                  </p:childTnLst>
                                </p:cTn>
                              </p:par>
                              <p:par>
                                <p:cTn id="317" presetID="10" presetClass="exit" presetSubtype="0" fill="hold" nodeType="withEffect">
                                  <p:stCondLst>
                                    <p:cond delay="800"/>
                                  </p:stCondLst>
                                  <p:childTnLst>
                                    <p:animEffect transition="out" filter="fade">
                                      <p:cBhvr>
                                        <p:cTn id="318" dur="300"/>
                                        <p:tgtEl>
                                          <p:spTgt spid="50"/>
                                        </p:tgtEl>
                                      </p:cBhvr>
                                    </p:animEffect>
                                    <p:set>
                                      <p:cBhvr>
                                        <p:cTn id="319" dur="1" fill="hold">
                                          <p:stCondLst>
                                            <p:cond delay="299"/>
                                          </p:stCondLst>
                                        </p:cTn>
                                        <p:tgtEl>
                                          <p:spTgt spid="50"/>
                                        </p:tgtEl>
                                        <p:attrNameLst>
                                          <p:attrName>style.visibility</p:attrName>
                                        </p:attrNameLst>
                                      </p:cBhvr>
                                      <p:to>
                                        <p:strVal val="hidden"/>
                                      </p:to>
                                    </p:set>
                                  </p:childTnLst>
                                </p:cTn>
                              </p:par>
                              <p:par>
                                <p:cTn id="320" presetID="10" presetClass="exit" presetSubtype="0" fill="hold" nodeType="withEffect">
                                  <p:stCondLst>
                                    <p:cond delay="800"/>
                                  </p:stCondLst>
                                  <p:childTnLst>
                                    <p:animEffect transition="out" filter="fade">
                                      <p:cBhvr>
                                        <p:cTn id="321" dur="300"/>
                                        <p:tgtEl>
                                          <p:spTgt spid="49"/>
                                        </p:tgtEl>
                                      </p:cBhvr>
                                    </p:animEffect>
                                    <p:set>
                                      <p:cBhvr>
                                        <p:cTn id="322" dur="1" fill="hold">
                                          <p:stCondLst>
                                            <p:cond delay="299"/>
                                          </p:stCondLst>
                                        </p:cTn>
                                        <p:tgtEl>
                                          <p:spTgt spid="49"/>
                                        </p:tgtEl>
                                        <p:attrNameLst>
                                          <p:attrName>style.visibility</p:attrName>
                                        </p:attrNameLst>
                                      </p:cBhvr>
                                      <p:to>
                                        <p:strVal val="hidden"/>
                                      </p:to>
                                    </p:set>
                                  </p:childTnLst>
                                </p:cTn>
                              </p:par>
                              <p:par>
                                <p:cTn id="323" presetID="10" presetClass="exit" presetSubtype="0" fill="hold" nodeType="withEffect">
                                  <p:stCondLst>
                                    <p:cond delay="800"/>
                                  </p:stCondLst>
                                  <p:childTnLst>
                                    <p:animEffect transition="out" filter="fade">
                                      <p:cBhvr>
                                        <p:cTn id="324" dur="300"/>
                                        <p:tgtEl>
                                          <p:spTgt spid="48"/>
                                        </p:tgtEl>
                                      </p:cBhvr>
                                    </p:animEffect>
                                    <p:set>
                                      <p:cBhvr>
                                        <p:cTn id="325" dur="1" fill="hold">
                                          <p:stCondLst>
                                            <p:cond delay="299"/>
                                          </p:stCondLst>
                                        </p:cTn>
                                        <p:tgtEl>
                                          <p:spTgt spid="48"/>
                                        </p:tgtEl>
                                        <p:attrNameLst>
                                          <p:attrName>style.visibility</p:attrName>
                                        </p:attrNameLst>
                                      </p:cBhvr>
                                      <p:to>
                                        <p:strVal val="hidden"/>
                                      </p:to>
                                    </p:set>
                                  </p:childTnLst>
                                </p:cTn>
                              </p:par>
                              <p:par>
                                <p:cTn id="326" presetID="10" presetClass="exit" presetSubtype="0" fill="hold" nodeType="withEffect">
                                  <p:stCondLst>
                                    <p:cond delay="800"/>
                                  </p:stCondLst>
                                  <p:childTnLst>
                                    <p:animEffect transition="out" filter="fade">
                                      <p:cBhvr>
                                        <p:cTn id="327" dur="300"/>
                                        <p:tgtEl>
                                          <p:spTgt spid="47"/>
                                        </p:tgtEl>
                                      </p:cBhvr>
                                    </p:animEffect>
                                    <p:set>
                                      <p:cBhvr>
                                        <p:cTn id="328" dur="1" fill="hold">
                                          <p:stCondLst>
                                            <p:cond delay="299"/>
                                          </p:stCondLst>
                                        </p:cTn>
                                        <p:tgtEl>
                                          <p:spTgt spid="47"/>
                                        </p:tgtEl>
                                        <p:attrNameLst>
                                          <p:attrName>style.visibility</p:attrName>
                                        </p:attrNameLst>
                                      </p:cBhvr>
                                      <p:to>
                                        <p:strVal val="hidden"/>
                                      </p:to>
                                    </p:set>
                                  </p:childTnLst>
                                </p:cTn>
                              </p:par>
                              <p:par>
                                <p:cTn id="329" presetID="10" presetClass="exit" presetSubtype="0" fill="hold" nodeType="withEffect">
                                  <p:stCondLst>
                                    <p:cond delay="800"/>
                                  </p:stCondLst>
                                  <p:childTnLst>
                                    <p:animEffect transition="out" filter="fade">
                                      <p:cBhvr>
                                        <p:cTn id="330" dur="300"/>
                                        <p:tgtEl>
                                          <p:spTgt spid="46"/>
                                        </p:tgtEl>
                                      </p:cBhvr>
                                    </p:animEffect>
                                    <p:set>
                                      <p:cBhvr>
                                        <p:cTn id="331" dur="1" fill="hold">
                                          <p:stCondLst>
                                            <p:cond delay="299"/>
                                          </p:stCondLst>
                                        </p:cTn>
                                        <p:tgtEl>
                                          <p:spTgt spid="46"/>
                                        </p:tgtEl>
                                        <p:attrNameLst>
                                          <p:attrName>style.visibility</p:attrName>
                                        </p:attrNameLst>
                                      </p:cBhvr>
                                      <p:to>
                                        <p:strVal val="hidden"/>
                                      </p:to>
                                    </p:set>
                                  </p:childTnLst>
                                </p:cTn>
                              </p:par>
                              <p:par>
                                <p:cTn id="332" presetID="10" presetClass="exit" presetSubtype="0" fill="hold" nodeType="withEffect">
                                  <p:stCondLst>
                                    <p:cond delay="800"/>
                                  </p:stCondLst>
                                  <p:childTnLst>
                                    <p:animEffect transition="out" filter="fade">
                                      <p:cBhvr>
                                        <p:cTn id="333" dur="300"/>
                                        <p:tgtEl>
                                          <p:spTgt spid="45"/>
                                        </p:tgtEl>
                                      </p:cBhvr>
                                    </p:animEffect>
                                    <p:set>
                                      <p:cBhvr>
                                        <p:cTn id="334" dur="1" fill="hold">
                                          <p:stCondLst>
                                            <p:cond delay="299"/>
                                          </p:stCondLst>
                                        </p:cTn>
                                        <p:tgtEl>
                                          <p:spTgt spid="45"/>
                                        </p:tgtEl>
                                        <p:attrNameLst>
                                          <p:attrName>style.visibility</p:attrName>
                                        </p:attrNameLst>
                                      </p:cBhvr>
                                      <p:to>
                                        <p:strVal val="hidden"/>
                                      </p:to>
                                    </p:set>
                                  </p:childTnLst>
                                </p:cTn>
                              </p:par>
                              <p:par>
                                <p:cTn id="335" presetID="10" presetClass="exit" presetSubtype="0" fill="hold" nodeType="withEffect">
                                  <p:stCondLst>
                                    <p:cond delay="800"/>
                                  </p:stCondLst>
                                  <p:childTnLst>
                                    <p:animEffect transition="out" filter="fade">
                                      <p:cBhvr>
                                        <p:cTn id="336" dur="300"/>
                                        <p:tgtEl>
                                          <p:spTgt spid="44"/>
                                        </p:tgtEl>
                                      </p:cBhvr>
                                    </p:animEffect>
                                    <p:set>
                                      <p:cBhvr>
                                        <p:cTn id="337" dur="1" fill="hold">
                                          <p:stCondLst>
                                            <p:cond delay="299"/>
                                          </p:stCondLst>
                                        </p:cTn>
                                        <p:tgtEl>
                                          <p:spTgt spid="44"/>
                                        </p:tgtEl>
                                        <p:attrNameLst>
                                          <p:attrName>style.visibility</p:attrName>
                                        </p:attrNameLst>
                                      </p:cBhvr>
                                      <p:to>
                                        <p:strVal val="hidden"/>
                                      </p:to>
                                    </p:set>
                                  </p:childTnLst>
                                </p:cTn>
                              </p:par>
                              <p:par>
                                <p:cTn id="338" presetID="10" presetClass="exit" presetSubtype="0" fill="hold" nodeType="withEffect">
                                  <p:stCondLst>
                                    <p:cond delay="800"/>
                                  </p:stCondLst>
                                  <p:childTnLst>
                                    <p:animEffect transition="out" filter="fade">
                                      <p:cBhvr>
                                        <p:cTn id="339" dur="300"/>
                                        <p:tgtEl>
                                          <p:spTgt spid="43"/>
                                        </p:tgtEl>
                                      </p:cBhvr>
                                    </p:animEffect>
                                    <p:set>
                                      <p:cBhvr>
                                        <p:cTn id="340" dur="1" fill="hold">
                                          <p:stCondLst>
                                            <p:cond delay="299"/>
                                          </p:stCondLst>
                                        </p:cTn>
                                        <p:tgtEl>
                                          <p:spTgt spid="43"/>
                                        </p:tgtEl>
                                        <p:attrNameLst>
                                          <p:attrName>style.visibility</p:attrName>
                                        </p:attrNameLst>
                                      </p:cBhvr>
                                      <p:to>
                                        <p:strVal val="hidden"/>
                                      </p:to>
                                    </p:set>
                                  </p:childTnLst>
                                </p:cTn>
                              </p:par>
                              <p:par>
                                <p:cTn id="341" presetID="10" presetClass="exit" presetSubtype="0" fill="hold" nodeType="withEffect">
                                  <p:stCondLst>
                                    <p:cond delay="800"/>
                                  </p:stCondLst>
                                  <p:childTnLst>
                                    <p:animEffect transition="out" filter="fade">
                                      <p:cBhvr>
                                        <p:cTn id="342" dur="300"/>
                                        <p:tgtEl>
                                          <p:spTgt spid="42"/>
                                        </p:tgtEl>
                                      </p:cBhvr>
                                    </p:animEffect>
                                    <p:set>
                                      <p:cBhvr>
                                        <p:cTn id="343" dur="1" fill="hold">
                                          <p:stCondLst>
                                            <p:cond delay="299"/>
                                          </p:stCondLst>
                                        </p:cTn>
                                        <p:tgtEl>
                                          <p:spTgt spid="42"/>
                                        </p:tgtEl>
                                        <p:attrNameLst>
                                          <p:attrName>style.visibility</p:attrName>
                                        </p:attrNameLst>
                                      </p:cBhvr>
                                      <p:to>
                                        <p:strVal val="hidden"/>
                                      </p:to>
                                    </p:set>
                                  </p:childTnLst>
                                </p:cTn>
                              </p:par>
                              <p:par>
                                <p:cTn id="344" presetID="10" presetClass="exit" presetSubtype="0" fill="hold" nodeType="withEffect">
                                  <p:stCondLst>
                                    <p:cond delay="800"/>
                                  </p:stCondLst>
                                  <p:childTnLst>
                                    <p:animEffect transition="out" filter="fade">
                                      <p:cBhvr>
                                        <p:cTn id="345" dur="300"/>
                                        <p:tgtEl>
                                          <p:spTgt spid="41"/>
                                        </p:tgtEl>
                                      </p:cBhvr>
                                    </p:animEffect>
                                    <p:set>
                                      <p:cBhvr>
                                        <p:cTn id="346" dur="1" fill="hold">
                                          <p:stCondLst>
                                            <p:cond delay="299"/>
                                          </p:stCondLst>
                                        </p:cTn>
                                        <p:tgtEl>
                                          <p:spTgt spid="41"/>
                                        </p:tgtEl>
                                        <p:attrNameLst>
                                          <p:attrName>style.visibility</p:attrName>
                                        </p:attrNameLst>
                                      </p:cBhvr>
                                      <p:to>
                                        <p:strVal val="hidden"/>
                                      </p:to>
                                    </p:set>
                                  </p:childTnLst>
                                </p:cTn>
                              </p:par>
                              <p:par>
                                <p:cTn id="347" presetID="10" presetClass="exit" presetSubtype="0" fill="hold" nodeType="withEffect">
                                  <p:stCondLst>
                                    <p:cond delay="800"/>
                                  </p:stCondLst>
                                  <p:childTnLst>
                                    <p:animEffect transition="out" filter="fade">
                                      <p:cBhvr>
                                        <p:cTn id="348" dur="300"/>
                                        <p:tgtEl>
                                          <p:spTgt spid="40"/>
                                        </p:tgtEl>
                                      </p:cBhvr>
                                    </p:animEffect>
                                    <p:set>
                                      <p:cBhvr>
                                        <p:cTn id="349" dur="1" fill="hold">
                                          <p:stCondLst>
                                            <p:cond delay="299"/>
                                          </p:stCondLst>
                                        </p:cTn>
                                        <p:tgtEl>
                                          <p:spTgt spid="40"/>
                                        </p:tgtEl>
                                        <p:attrNameLst>
                                          <p:attrName>style.visibility</p:attrName>
                                        </p:attrNameLst>
                                      </p:cBhvr>
                                      <p:to>
                                        <p:strVal val="hidden"/>
                                      </p:to>
                                    </p:set>
                                  </p:childTnLst>
                                </p:cTn>
                              </p:par>
                              <p:par>
                                <p:cTn id="350" presetID="10" presetClass="exit" presetSubtype="0" fill="hold" nodeType="withEffect">
                                  <p:stCondLst>
                                    <p:cond delay="800"/>
                                  </p:stCondLst>
                                  <p:childTnLst>
                                    <p:animEffect transition="out" filter="fade">
                                      <p:cBhvr>
                                        <p:cTn id="351" dur="300"/>
                                        <p:tgtEl>
                                          <p:spTgt spid="39"/>
                                        </p:tgtEl>
                                      </p:cBhvr>
                                    </p:animEffect>
                                    <p:set>
                                      <p:cBhvr>
                                        <p:cTn id="352" dur="1" fill="hold">
                                          <p:stCondLst>
                                            <p:cond delay="299"/>
                                          </p:stCondLst>
                                        </p:cTn>
                                        <p:tgtEl>
                                          <p:spTgt spid="39"/>
                                        </p:tgtEl>
                                        <p:attrNameLst>
                                          <p:attrName>style.visibility</p:attrName>
                                        </p:attrNameLst>
                                      </p:cBhvr>
                                      <p:to>
                                        <p:strVal val="hidden"/>
                                      </p:to>
                                    </p:set>
                                  </p:childTnLst>
                                </p:cTn>
                              </p:par>
                              <p:par>
                                <p:cTn id="353" presetID="10" presetClass="exit" presetSubtype="0" fill="hold" nodeType="withEffect">
                                  <p:stCondLst>
                                    <p:cond delay="800"/>
                                  </p:stCondLst>
                                  <p:childTnLst>
                                    <p:animEffect transition="out" filter="fade">
                                      <p:cBhvr>
                                        <p:cTn id="354" dur="300"/>
                                        <p:tgtEl>
                                          <p:spTgt spid="38"/>
                                        </p:tgtEl>
                                      </p:cBhvr>
                                    </p:animEffect>
                                    <p:set>
                                      <p:cBhvr>
                                        <p:cTn id="355" dur="1" fill="hold">
                                          <p:stCondLst>
                                            <p:cond delay="299"/>
                                          </p:stCondLst>
                                        </p:cTn>
                                        <p:tgtEl>
                                          <p:spTgt spid="38"/>
                                        </p:tgtEl>
                                        <p:attrNameLst>
                                          <p:attrName>style.visibility</p:attrName>
                                        </p:attrNameLst>
                                      </p:cBhvr>
                                      <p:to>
                                        <p:strVal val="hidden"/>
                                      </p:to>
                                    </p:set>
                                  </p:childTnLst>
                                </p:cTn>
                              </p:par>
                              <p:par>
                                <p:cTn id="356" presetID="10" presetClass="exit" presetSubtype="0" fill="hold" nodeType="withEffect">
                                  <p:stCondLst>
                                    <p:cond delay="800"/>
                                  </p:stCondLst>
                                  <p:childTnLst>
                                    <p:animEffect transition="out" filter="fade">
                                      <p:cBhvr>
                                        <p:cTn id="357" dur="300"/>
                                        <p:tgtEl>
                                          <p:spTgt spid="37"/>
                                        </p:tgtEl>
                                      </p:cBhvr>
                                    </p:animEffect>
                                    <p:set>
                                      <p:cBhvr>
                                        <p:cTn id="358" dur="1" fill="hold">
                                          <p:stCondLst>
                                            <p:cond delay="299"/>
                                          </p:stCondLst>
                                        </p:cTn>
                                        <p:tgtEl>
                                          <p:spTgt spid="37"/>
                                        </p:tgtEl>
                                        <p:attrNameLst>
                                          <p:attrName>style.visibility</p:attrName>
                                        </p:attrNameLst>
                                      </p:cBhvr>
                                      <p:to>
                                        <p:strVal val="hidden"/>
                                      </p:to>
                                    </p:set>
                                  </p:childTnLst>
                                </p:cTn>
                              </p:par>
                              <p:par>
                                <p:cTn id="359" presetID="10" presetClass="exit" presetSubtype="0" fill="hold" nodeType="withEffect">
                                  <p:stCondLst>
                                    <p:cond delay="800"/>
                                  </p:stCondLst>
                                  <p:childTnLst>
                                    <p:animEffect transition="out" filter="fade">
                                      <p:cBhvr>
                                        <p:cTn id="360" dur="300"/>
                                        <p:tgtEl>
                                          <p:spTgt spid="36"/>
                                        </p:tgtEl>
                                      </p:cBhvr>
                                    </p:animEffect>
                                    <p:set>
                                      <p:cBhvr>
                                        <p:cTn id="361" dur="1" fill="hold">
                                          <p:stCondLst>
                                            <p:cond delay="299"/>
                                          </p:stCondLst>
                                        </p:cTn>
                                        <p:tgtEl>
                                          <p:spTgt spid="36"/>
                                        </p:tgtEl>
                                        <p:attrNameLst>
                                          <p:attrName>style.visibility</p:attrName>
                                        </p:attrNameLst>
                                      </p:cBhvr>
                                      <p:to>
                                        <p:strVal val="hidden"/>
                                      </p:to>
                                    </p:set>
                                  </p:childTnLst>
                                </p:cTn>
                              </p:par>
                              <p:par>
                                <p:cTn id="362" presetID="10" presetClass="exit" presetSubtype="0" fill="hold" nodeType="withEffect">
                                  <p:stCondLst>
                                    <p:cond delay="800"/>
                                  </p:stCondLst>
                                  <p:childTnLst>
                                    <p:animEffect transition="out" filter="fade">
                                      <p:cBhvr>
                                        <p:cTn id="363" dur="300"/>
                                        <p:tgtEl>
                                          <p:spTgt spid="35"/>
                                        </p:tgtEl>
                                      </p:cBhvr>
                                    </p:animEffect>
                                    <p:set>
                                      <p:cBhvr>
                                        <p:cTn id="364" dur="1" fill="hold">
                                          <p:stCondLst>
                                            <p:cond delay="299"/>
                                          </p:stCondLst>
                                        </p:cTn>
                                        <p:tgtEl>
                                          <p:spTgt spid="35"/>
                                        </p:tgtEl>
                                        <p:attrNameLst>
                                          <p:attrName>style.visibility</p:attrName>
                                        </p:attrNameLst>
                                      </p:cBhvr>
                                      <p:to>
                                        <p:strVal val="hidden"/>
                                      </p:to>
                                    </p:set>
                                  </p:childTnLst>
                                </p:cTn>
                              </p:par>
                              <p:par>
                                <p:cTn id="365" presetID="10" presetClass="exit" presetSubtype="0" fill="hold" nodeType="withEffect">
                                  <p:stCondLst>
                                    <p:cond delay="800"/>
                                  </p:stCondLst>
                                  <p:childTnLst>
                                    <p:animEffect transition="out" filter="fade">
                                      <p:cBhvr>
                                        <p:cTn id="366" dur="300"/>
                                        <p:tgtEl>
                                          <p:spTgt spid="34"/>
                                        </p:tgtEl>
                                      </p:cBhvr>
                                    </p:animEffect>
                                    <p:set>
                                      <p:cBhvr>
                                        <p:cTn id="367" dur="1" fill="hold">
                                          <p:stCondLst>
                                            <p:cond delay="299"/>
                                          </p:stCondLst>
                                        </p:cTn>
                                        <p:tgtEl>
                                          <p:spTgt spid="34"/>
                                        </p:tgtEl>
                                        <p:attrNameLst>
                                          <p:attrName>style.visibility</p:attrName>
                                        </p:attrNameLst>
                                      </p:cBhvr>
                                      <p:to>
                                        <p:strVal val="hidden"/>
                                      </p:to>
                                    </p:set>
                                  </p:childTnLst>
                                </p:cTn>
                              </p:par>
                              <p:par>
                                <p:cTn id="368" presetID="10" presetClass="exit" presetSubtype="0" fill="hold" nodeType="withEffect">
                                  <p:stCondLst>
                                    <p:cond delay="800"/>
                                  </p:stCondLst>
                                  <p:childTnLst>
                                    <p:animEffect transition="out" filter="fade">
                                      <p:cBhvr>
                                        <p:cTn id="369" dur="300"/>
                                        <p:tgtEl>
                                          <p:spTgt spid="33"/>
                                        </p:tgtEl>
                                      </p:cBhvr>
                                    </p:animEffect>
                                    <p:set>
                                      <p:cBhvr>
                                        <p:cTn id="370" dur="1" fill="hold">
                                          <p:stCondLst>
                                            <p:cond delay="299"/>
                                          </p:stCondLst>
                                        </p:cTn>
                                        <p:tgtEl>
                                          <p:spTgt spid="33"/>
                                        </p:tgtEl>
                                        <p:attrNameLst>
                                          <p:attrName>style.visibility</p:attrName>
                                        </p:attrNameLst>
                                      </p:cBhvr>
                                      <p:to>
                                        <p:strVal val="hidden"/>
                                      </p:to>
                                    </p:set>
                                  </p:childTnLst>
                                </p:cTn>
                              </p:par>
                              <p:par>
                                <p:cTn id="371" presetID="10" presetClass="exit" presetSubtype="0" fill="hold" nodeType="withEffect">
                                  <p:stCondLst>
                                    <p:cond delay="800"/>
                                  </p:stCondLst>
                                  <p:childTnLst>
                                    <p:animEffect transition="out" filter="fade">
                                      <p:cBhvr>
                                        <p:cTn id="372" dur="300"/>
                                        <p:tgtEl>
                                          <p:spTgt spid="32"/>
                                        </p:tgtEl>
                                      </p:cBhvr>
                                    </p:animEffect>
                                    <p:set>
                                      <p:cBhvr>
                                        <p:cTn id="373" dur="1" fill="hold">
                                          <p:stCondLst>
                                            <p:cond delay="299"/>
                                          </p:stCondLst>
                                        </p:cTn>
                                        <p:tgtEl>
                                          <p:spTgt spid="32"/>
                                        </p:tgtEl>
                                        <p:attrNameLst>
                                          <p:attrName>style.visibility</p:attrName>
                                        </p:attrNameLst>
                                      </p:cBhvr>
                                      <p:to>
                                        <p:strVal val="hidden"/>
                                      </p:to>
                                    </p:set>
                                  </p:childTnLst>
                                </p:cTn>
                              </p:par>
                              <p:par>
                                <p:cTn id="374" presetID="10" presetClass="exit" presetSubtype="0" fill="hold" nodeType="withEffect">
                                  <p:stCondLst>
                                    <p:cond delay="800"/>
                                  </p:stCondLst>
                                  <p:childTnLst>
                                    <p:animEffect transition="out" filter="fade">
                                      <p:cBhvr>
                                        <p:cTn id="375" dur="300"/>
                                        <p:tgtEl>
                                          <p:spTgt spid="31"/>
                                        </p:tgtEl>
                                      </p:cBhvr>
                                    </p:animEffect>
                                    <p:set>
                                      <p:cBhvr>
                                        <p:cTn id="376" dur="1" fill="hold">
                                          <p:stCondLst>
                                            <p:cond delay="299"/>
                                          </p:stCondLst>
                                        </p:cTn>
                                        <p:tgtEl>
                                          <p:spTgt spid="31"/>
                                        </p:tgtEl>
                                        <p:attrNameLst>
                                          <p:attrName>style.visibility</p:attrName>
                                        </p:attrNameLst>
                                      </p:cBhvr>
                                      <p:to>
                                        <p:strVal val="hidden"/>
                                      </p:to>
                                    </p:set>
                                  </p:childTnLst>
                                </p:cTn>
                              </p:par>
                              <p:par>
                                <p:cTn id="377" presetID="10" presetClass="exit" presetSubtype="0" fill="hold" nodeType="withEffect">
                                  <p:stCondLst>
                                    <p:cond delay="800"/>
                                  </p:stCondLst>
                                  <p:childTnLst>
                                    <p:animEffect transition="out" filter="fade">
                                      <p:cBhvr>
                                        <p:cTn id="378" dur="300"/>
                                        <p:tgtEl>
                                          <p:spTgt spid="30"/>
                                        </p:tgtEl>
                                      </p:cBhvr>
                                    </p:animEffect>
                                    <p:set>
                                      <p:cBhvr>
                                        <p:cTn id="379" dur="1" fill="hold">
                                          <p:stCondLst>
                                            <p:cond delay="299"/>
                                          </p:stCondLst>
                                        </p:cTn>
                                        <p:tgtEl>
                                          <p:spTgt spid="30"/>
                                        </p:tgtEl>
                                        <p:attrNameLst>
                                          <p:attrName>style.visibility</p:attrName>
                                        </p:attrNameLst>
                                      </p:cBhvr>
                                      <p:to>
                                        <p:strVal val="hidden"/>
                                      </p:to>
                                    </p:set>
                                  </p:childTnLst>
                                </p:cTn>
                              </p:par>
                              <p:par>
                                <p:cTn id="380" presetID="10" presetClass="exit" presetSubtype="0" fill="hold" nodeType="withEffect">
                                  <p:stCondLst>
                                    <p:cond delay="800"/>
                                  </p:stCondLst>
                                  <p:childTnLst>
                                    <p:animEffect transition="out" filter="fade">
                                      <p:cBhvr>
                                        <p:cTn id="381" dur="300"/>
                                        <p:tgtEl>
                                          <p:spTgt spid="29"/>
                                        </p:tgtEl>
                                      </p:cBhvr>
                                    </p:animEffect>
                                    <p:set>
                                      <p:cBhvr>
                                        <p:cTn id="382" dur="1" fill="hold">
                                          <p:stCondLst>
                                            <p:cond delay="299"/>
                                          </p:stCondLst>
                                        </p:cTn>
                                        <p:tgtEl>
                                          <p:spTgt spid="29"/>
                                        </p:tgtEl>
                                        <p:attrNameLst>
                                          <p:attrName>style.visibility</p:attrName>
                                        </p:attrNameLst>
                                      </p:cBhvr>
                                      <p:to>
                                        <p:strVal val="hidden"/>
                                      </p:to>
                                    </p:set>
                                  </p:childTnLst>
                                </p:cTn>
                              </p:par>
                              <p:par>
                                <p:cTn id="383" presetID="10" presetClass="exit" presetSubtype="0" fill="hold" nodeType="withEffect">
                                  <p:stCondLst>
                                    <p:cond delay="800"/>
                                  </p:stCondLst>
                                  <p:childTnLst>
                                    <p:animEffect transition="out" filter="fade">
                                      <p:cBhvr>
                                        <p:cTn id="384" dur="300"/>
                                        <p:tgtEl>
                                          <p:spTgt spid="28"/>
                                        </p:tgtEl>
                                      </p:cBhvr>
                                    </p:animEffect>
                                    <p:set>
                                      <p:cBhvr>
                                        <p:cTn id="385" dur="1" fill="hold">
                                          <p:stCondLst>
                                            <p:cond delay="299"/>
                                          </p:stCondLst>
                                        </p:cTn>
                                        <p:tgtEl>
                                          <p:spTgt spid="28"/>
                                        </p:tgtEl>
                                        <p:attrNameLst>
                                          <p:attrName>style.visibility</p:attrName>
                                        </p:attrNameLst>
                                      </p:cBhvr>
                                      <p:to>
                                        <p:strVal val="hidden"/>
                                      </p:to>
                                    </p:set>
                                  </p:childTnLst>
                                </p:cTn>
                              </p:par>
                              <p:par>
                                <p:cTn id="386" presetID="10" presetClass="exit" presetSubtype="0" fill="hold" nodeType="withEffect">
                                  <p:stCondLst>
                                    <p:cond delay="800"/>
                                  </p:stCondLst>
                                  <p:childTnLst>
                                    <p:animEffect transition="out" filter="fade">
                                      <p:cBhvr>
                                        <p:cTn id="387" dur="300"/>
                                        <p:tgtEl>
                                          <p:spTgt spid="27"/>
                                        </p:tgtEl>
                                      </p:cBhvr>
                                    </p:animEffect>
                                    <p:set>
                                      <p:cBhvr>
                                        <p:cTn id="388" dur="1" fill="hold">
                                          <p:stCondLst>
                                            <p:cond delay="299"/>
                                          </p:stCondLst>
                                        </p:cTn>
                                        <p:tgtEl>
                                          <p:spTgt spid="27"/>
                                        </p:tgtEl>
                                        <p:attrNameLst>
                                          <p:attrName>style.visibility</p:attrName>
                                        </p:attrNameLst>
                                      </p:cBhvr>
                                      <p:to>
                                        <p:strVal val="hidden"/>
                                      </p:to>
                                    </p:set>
                                  </p:childTnLst>
                                </p:cTn>
                              </p:par>
                              <p:par>
                                <p:cTn id="389" presetID="10" presetClass="exit" presetSubtype="0" fill="hold" nodeType="withEffect">
                                  <p:stCondLst>
                                    <p:cond delay="800"/>
                                  </p:stCondLst>
                                  <p:childTnLst>
                                    <p:animEffect transition="out" filter="fade">
                                      <p:cBhvr>
                                        <p:cTn id="390" dur="300"/>
                                        <p:tgtEl>
                                          <p:spTgt spid="26"/>
                                        </p:tgtEl>
                                      </p:cBhvr>
                                    </p:animEffect>
                                    <p:set>
                                      <p:cBhvr>
                                        <p:cTn id="391" dur="1" fill="hold">
                                          <p:stCondLst>
                                            <p:cond delay="299"/>
                                          </p:stCondLst>
                                        </p:cTn>
                                        <p:tgtEl>
                                          <p:spTgt spid="26"/>
                                        </p:tgtEl>
                                        <p:attrNameLst>
                                          <p:attrName>style.visibility</p:attrName>
                                        </p:attrNameLst>
                                      </p:cBhvr>
                                      <p:to>
                                        <p:strVal val="hidden"/>
                                      </p:to>
                                    </p:set>
                                  </p:childTnLst>
                                </p:cTn>
                              </p:par>
                              <p:par>
                                <p:cTn id="392" presetID="10" presetClass="exit" presetSubtype="0" fill="hold" nodeType="withEffect">
                                  <p:stCondLst>
                                    <p:cond delay="800"/>
                                  </p:stCondLst>
                                  <p:childTnLst>
                                    <p:animEffect transition="out" filter="fade">
                                      <p:cBhvr>
                                        <p:cTn id="393" dur="300"/>
                                        <p:tgtEl>
                                          <p:spTgt spid="25"/>
                                        </p:tgtEl>
                                      </p:cBhvr>
                                    </p:animEffect>
                                    <p:set>
                                      <p:cBhvr>
                                        <p:cTn id="394" dur="1" fill="hold">
                                          <p:stCondLst>
                                            <p:cond delay="299"/>
                                          </p:stCondLst>
                                        </p:cTn>
                                        <p:tgtEl>
                                          <p:spTgt spid="25"/>
                                        </p:tgtEl>
                                        <p:attrNameLst>
                                          <p:attrName>style.visibility</p:attrName>
                                        </p:attrNameLst>
                                      </p:cBhvr>
                                      <p:to>
                                        <p:strVal val="hidden"/>
                                      </p:to>
                                    </p:set>
                                  </p:childTnLst>
                                </p:cTn>
                              </p:par>
                              <p:par>
                                <p:cTn id="395" presetID="10" presetClass="exit" presetSubtype="0" fill="hold" nodeType="withEffect">
                                  <p:stCondLst>
                                    <p:cond delay="800"/>
                                  </p:stCondLst>
                                  <p:childTnLst>
                                    <p:animEffect transition="out" filter="fade">
                                      <p:cBhvr>
                                        <p:cTn id="396" dur="300"/>
                                        <p:tgtEl>
                                          <p:spTgt spid="24"/>
                                        </p:tgtEl>
                                      </p:cBhvr>
                                    </p:animEffect>
                                    <p:set>
                                      <p:cBhvr>
                                        <p:cTn id="397" dur="1" fill="hold">
                                          <p:stCondLst>
                                            <p:cond delay="299"/>
                                          </p:stCondLst>
                                        </p:cTn>
                                        <p:tgtEl>
                                          <p:spTgt spid="24"/>
                                        </p:tgtEl>
                                        <p:attrNameLst>
                                          <p:attrName>style.visibility</p:attrName>
                                        </p:attrNameLst>
                                      </p:cBhvr>
                                      <p:to>
                                        <p:strVal val="hidden"/>
                                      </p:to>
                                    </p:set>
                                  </p:childTnLst>
                                </p:cTn>
                              </p:par>
                              <p:par>
                                <p:cTn id="398" presetID="10" presetClass="exit" presetSubtype="0" fill="hold" nodeType="withEffect">
                                  <p:stCondLst>
                                    <p:cond delay="800"/>
                                  </p:stCondLst>
                                  <p:childTnLst>
                                    <p:animEffect transition="out" filter="fade">
                                      <p:cBhvr>
                                        <p:cTn id="399" dur="300"/>
                                        <p:tgtEl>
                                          <p:spTgt spid="23"/>
                                        </p:tgtEl>
                                      </p:cBhvr>
                                    </p:animEffect>
                                    <p:set>
                                      <p:cBhvr>
                                        <p:cTn id="400" dur="1" fill="hold">
                                          <p:stCondLst>
                                            <p:cond delay="299"/>
                                          </p:stCondLst>
                                        </p:cTn>
                                        <p:tgtEl>
                                          <p:spTgt spid="23"/>
                                        </p:tgtEl>
                                        <p:attrNameLst>
                                          <p:attrName>style.visibility</p:attrName>
                                        </p:attrNameLst>
                                      </p:cBhvr>
                                      <p:to>
                                        <p:strVal val="hidden"/>
                                      </p:to>
                                    </p:set>
                                  </p:childTnLst>
                                </p:cTn>
                              </p:par>
                              <p:par>
                                <p:cTn id="401" presetID="10" presetClass="exit" presetSubtype="0" fill="hold" nodeType="withEffect">
                                  <p:stCondLst>
                                    <p:cond delay="800"/>
                                  </p:stCondLst>
                                  <p:childTnLst>
                                    <p:animEffect transition="out" filter="fade">
                                      <p:cBhvr>
                                        <p:cTn id="402" dur="300"/>
                                        <p:tgtEl>
                                          <p:spTgt spid="22"/>
                                        </p:tgtEl>
                                      </p:cBhvr>
                                    </p:animEffect>
                                    <p:set>
                                      <p:cBhvr>
                                        <p:cTn id="403" dur="1" fill="hold">
                                          <p:stCondLst>
                                            <p:cond delay="299"/>
                                          </p:stCondLst>
                                        </p:cTn>
                                        <p:tgtEl>
                                          <p:spTgt spid="22"/>
                                        </p:tgtEl>
                                        <p:attrNameLst>
                                          <p:attrName>style.visibility</p:attrName>
                                        </p:attrNameLst>
                                      </p:cBhvr>
                                      <p:to>
                                        <p:strVal val="hidden"/>
                                      </p:to>
                                    </p:set>
                                  </p:childTnLst>
                                </p:cTn>
                              </p:par>
                              <p:par>
                                <p:cTn id="404" presetID="10" presetClass="exit" presetSubtype="0" fill="hold" nodeType="withEffect">
                                  <p:stCondLst>
                                    <p:cond delay="800"/>
                                  </p:stCondLst>
                                  <p:childTnLst>
                                    <p:animEffect transition="out" filter="fade">
                                      <p:cBhvr>
                                        <p:cTn id="405" dur="300"/>
                                        <p:tgtEl>
                                          <p:spTgt spid="21"/>
                                        </p:tgtEl>
                                      </p:cBhvr>
                                    </p:animEffect>
                                    <p:set>
                                      <p:cBhvr>
                                        <p:cTn id="406" dur="1" fill="hold">
                                          <p:stCondLst>
                                            <p:cond delay="299"/>
                                          </p:stCondLst>
                                        </p:cTn>
                                        <p:tgtEl>
                                          <p:spTgt spid="21"/>
                                        </p:tgtEl>
                                        <p:attrNameLst>
                                          <p:attrName>style.visibility</p:attrName>
                                        </p:attrNameLst>
                                      </p:cBhvr>
                                      <p:to>
                                        <p:strVal val="hidden"/>
                                      </p:to>
                                    </p:set>
                                  </p:childTnLst>
                                </p:cTn>
                              </p:par>
                              <p:par>
                                <p:cTn id="407" presetID="10" presetClass="exit" presetSubtype="0" fill="hold" nodeType="withEffect">
                                  <p:stCondLst>
                                    <p:cond delay="800"/>
                                  </p:stCondLst>
                                  <p:childTnLst>
                                    <p:animEffect transition="out" filter="fade">
                                      <p:cBhvr>
                                        <p:cTn id="408" dur="300"/>
                                        <p:tgtEl>
                                          <p:spTgt spid="20"/>
                                        </p:tgtEl>
                                      </p:cBhvr>
                                    </p:animEffect>
                                    <p:set>
                                      <p:cBhvr>
                                        <p:cTn id="409" dur="1" fill="hold">
                                          <p:stCondLst>
                                            <p:cond delay="299"/>
                                          </p:stCondLst>
                                        </p:cTn>
                                        <p:tgtEl>
                                          <p:spTgt spid="20"/>
                                        </p:tgtEl>
                                        <p:attrNameLst>
                                          <p:attrName>style.visibility</p:attrName>
                                        </p:attrNameLst>
                                      </p:cBhvr>
                                      <p:to>
                                        <p:strVal val="hidden"/>
                                      </p:to>
                                    </p:set>
                                  </p:childTnLst>
                                </p:cTn>
                              </p:par>
                              <p:par>
                                <p:cTn id="410" presetID="10" presetClass="exit" presetSubtype="0" fill="hold" nodeType="withEffect">
                                  <p:stCondLst>
                                    <p:cond delay="800"/>
                                  </p:stCondLst>
                                  <p:childTnLst>
                                    <p:animEffect transition="out" filter="fade">
                                      <p:cBhvr>
                                        <p:cTn id="411" dur="300"/>
                                        <p:tgtEl>
                                          <p:spTgt spid="19"/>
                                        </p:tgtEl>
                                      </p:cBhvr>
                                    </p:animEffect>
                                    <p:set>
                                      <p:cBhvr>
                                        <p:cTn id="412" dur="1" fill="hold">
                                          <p:stCondLst>
                                            <p:cond delay="299"/>
                                          </p:stCondLst>
                                        </p:cTn>
                                        <p:tgtEl>
                                          <p:spTgt spid="19"/>
                                        </p:tgtEl>
                                        <p:attrNameLst>
                                          <p:attrName>style.visibility</p:attrName>
                                        </p:attrNameLst>
                                      </p:cBhvr>
                                      <p:to>
                                        <p:strVal val="hidden"/>
                                      </p:to>
                                    </p:set>
                                  </p:childTnLst>
                                </p:cTn>
                              </p:par>
                              <p:par>
                                <p:cTn id="413" presetID="10" presetClass="exit" presetSubtype="0" fill="hold" nodeType="withEffect">
                                  <p:stCondLst>
                                    <p:cond delay="800"/>
                                  </p:stCondLst>
                                  <p:childTnLst>
                                    <p:animEffect transition="out" filter="fade">
                                      <p:cBhvr>
                                        <p:cTn id="414" dur="300"/>
                                        <p:tgtEl>
                                          <p:spTgt spid="18"/>
                                        </p:tgtEl>
                                      </p:cBhvr>
                                    </p:animEffect>
                                    <p:set>
                                      <p:cBhvr>
                                        <p:cTn id="415" dur="1" fill="hold">
                                          <p:stCondLst>
                                            <p:cond delay="299"/>
                                          </p:stCondLst>
                                        </p:cTn>
                                        <p:tgtEl>
                                          <p:spTgt spid="18"/>
                                        </p:tgtEl>
                                        <p:attrNameLst>
                                          <p:attrName>style.visibility</p:attrName>
                                        </p:attrNameLst>
                                      </p:cBhvr>
                                      <p:to>
                                        <p:strVal val="hidden"/>
                                      </p:to>
                                    </p:set>
                                  </p:childTnLst>
                                </p:cTn>
                              </p:par>
                              <p:par>
                                <p:cTn id="416" presetID="10" presetClass="exit" presetSubtype="0" fill="hold" nodeType="withEffect">
                                  <p:stCondLst>
                                    <p:cond delay="800"/>
                                  </p:stCondLst>
                                  <p:childTnLst>
                                    <p:animEffect transition="out" filter="fade">
                                      <p:cBhvr>
                                        <p:cTn id="417" dur="300"/>
                                        <p:tgtEl>
                                          <p:spTgt spid="17"/>
                                        </p:tgtEl>
                                      </p:cBhvr>
                                    </p:animEffect>
                                    <p:set>
                                      <p:cBhvr>
                                        <p:cTn id="418" dur="1" fill="hold">
                                          <p:stCondLst>
                                            <p:cond delay="299"/>
                                          </p:stCondLst>
                                        </p:cTn>
                                        <p:tgtEl>
                                          <p:spTgt spid="17"/>
                                        </p:tgtEl>
                                        <p:attrNameLst>
                                          <p:attrName>style.visibility</p:attrName>
                                        </p:attrNameLst>
                                      </p:cBhvr>
                                      <p:to>
                                        <p:strVal val="hidden"/>
                                      </p:to>
                                    </p:set>
                                  </p:childTnLst>
                                </p:cTn>
                              </p:par>
                              <p:par>
                                <p:cTn id="419" presetID="10" presetClass="exit" presetSubtype="0" fill="hold" nodeType="withEffect">
                                  <p:stCondLst>
                                    <p:cond delay="800"/>
                                  </p:stCondLst>
                                  <p:childTnLst>
                                    <p:animEffect transition="out" filter="fade">
                                      <p:cBhvr>
                                        <p:cTn id="420" dur="300"/>
                                        <p:tgtEl>
                                          <p:spTgt spid="16"/>
                                        </p:tgtEl>
                                      </p:cBhvr>
                                    </p:animEffect>
                                    <p:set>
                                      <p:cBhvr>
                                        <p:cTn id="421" dur="1" fill="hold">
                                          <p:stCondLst>
                                            <p:cond delay="299"/>
                                          </p:stCondLst>
                                        </p:cTn>
                                        <p:tgtEl>
                                          <p:spTgt spid="16"/>
                                        </p:tgtEl>
                                        <p:attrNameLst>
                                          <p:attrName>style.visibility</p:attrName>
                                        </p:attrNameLst>
                                      </p:cBhvr>
                                      <p:to>
                                        <p:strVal val="hidden"/>
                                      </p:to>
                                    </p:set>
                                  </p:childTnLst>
                                </p:cTn>
                              </p:par>
                              <p:par>
                                <p:cTn id="422" presetID="10" presetClass="exit" presetSubtype="0" fill="hold" nodeType="withEffect">
                                  <p:stCondLst>
                                    <p:cond delay="800"/>
                                  </p:stCondLst>
                                  <p:childTnLst>
                                    <p:animEffect transition="out" filter="fade">
                                      <p:cBhvr>
                                        <p:cTn id="423" dur="300"/>
                                        <p:tgtEl>
                                          <p:spTgt spid="15"/>
                                        </p:tgtEl>
                                      </p:cBhvr>
                                    </p:animEffect>
                                    <p:set>
                                      <p:cBhvr>
                                        <p:cTn id="424" dur="1" fill="hold">
                                          <p:stCondLst>
                                            <p:cond delay="299"/>
                                          </p:stCondLst>
                                        </p:cTn>
                                        <p:tgtEl>
                                          <p:spTgt spid="15"/>
                                        </p:tgtEl>
                                        <p:attrNameLst>
                                          <p:attrName>style.visibility</p:attrName>
                                        </p:attrNameLst>
                                      </p:cBhvr>
                                      <p:to>
                                        <p:strVal val="hidden"/>
                                      </p:to>
                                    </p:set>
                                  </p:childTnLst>
                                </p:cTn>
                              </p:par>
                              <p:par>
                                <p:cTn id="425" presetID="10" presetClass="exit" presetSubtype="0" fill="hold" nodeType="withEffect">
                                  <p:stCondLst>
                                    <p:cond delay="800"/>
                                  </p:stCondLst>
                                  <p:childTnLst>
                                    <p:animEffect transition="out" filter="fade">
                                      <p:cBhvr>
                                        <p:cTn id="426" dur="300"/>
                                        <p:tgtEl>
                                          <p:spTgt spid="14"/>
                                        </p:tgtEl>
                                      </p:cBhvr>
                                    </p:animEffect>
                                    <p:set>
                                      <p:cBhvr>
                                        <p:cTn id="427" dur="1" fill="hold">
                                          <p:stCondLst>
                                            <p:cond delay="299"/>
                                          </p:stCondLst>
                                        </p:cTn>
                                        <p:tgtEl>
                                          <p:spTgt spid="14"/>
                                        </p:tgtEl>
                                        <p:attrNameLst>
                                          <p:attrName>style.visibility</p:attrName>
                                        </p:attrNameLst>
                                      </p:cBhvr>
                                      <p:to>
                                        <p:strVal val="hidden"/>
                                      </p:to>
                                    </p:set>
                                  </p:childTnLst>
                                </p:cTn>
                              </p:par>
                              <p:par>
                                <p:cTn id="428" presetID="10" presetClass="exit" presetSubtype="0" fill="hold" nodeType="withEffect">
                                  <p:stCondLst>
                                    <p:cond delay="800"/>
                                  </p:stCondLst>
                                  <p:childTnLst>
                                    <p:animEffect transition="out" filter="fade">
                                      <p:cBhvr>
                                        <p:cTn id="429" dur="300"/>
                                        <p:tgtEl>
                                          <p:spTgt spid="13"/>
                                        </p:tgtEl>
                                      </p:cBhvr>
                                    </p:animEffect>
                                    <p:set>
                                      <p:cBhvr>
                                        <p:cTn id="430" dur="1" fill="hold">
                                          <p:stCondLst>
                                            <p:cond delay="299"/>
                                          </p:stCondLst>
                                        </p:cTn>
                                        <p:tgtEl>
                                          <p:spTgt spid="13"/>
                                        </p:tgtEl>
                                        <p:attrNameLst>
                                          <p:attrName>style.visibility</p:attrName>
                                        </p:attrNameLst>
                                      </p:cBhvr>
                                      <p:to>
                                        <p:strVal val="hidden"/>
                                      </p:to>
                                    </p:set>
                                  </p:childTnLst>
                                </p:cTn>
                              </p:par>
                              <p:par>
                                <p:cTn id="431" presetID="10" presetClass="exit" presetSubtype="0" fill="hold" nodeType="withEffect">
                                  <p:stCondLst>
                                    <p:cond delay="800"/>
                                  </p:stCondLst>
                                  <p:childTnLst>
                                    <p:animEffect transition="out" filter="fade">
                                      <p:cBhvr>
                                        <p:cTn id="432" dur="300"/>
                                        <p:tgtEl>
                                          <p:spTgt spid="12"/>
                                        </p:tgtEl>
                                      </p:cBhvr>
                                    </p:animEffect>
                                    <p:set>
                                      <p:cBhvr>
                                        <p:cTn id="433" dur="1" fill="hold">
                                          <p:stCondLst>
                                            <p:cond delay="299"/>
                                          </p:stCondLst>
                                        </p:cTn>
                                        <p:tgtEl>
                                          <p:spTgt spid="12"/>
                                        </p:tgtEl>
                                        <p:attrNameLst>
                                          <p:attrName>style.visibility</p:attrName>
                                        </p:attrNameLst>
                                      </p:cBhvr>
                                      <p:to>
                                        <p:strVal val="hidden"/>
                                      </p:to>
                                    </p:set>
                                  </p:childTnLst>
                                </p:cTn>
                              </p:par>
                              <p:par>
                                <p:cTn id="434" presetID="10" presetClass="exit" presetSubtype="0" fill="hold" nodeType="withEffect">
                                  <p:stCondLst>
                                    <p:cond delay="800"/>
                                  </p:stCondLst>
                                  <p:childTnLst>
                                    <p:animEffect transition="out" filter="fade">
                                      <p:cBhvr>
                                        <p:cTn id="435" dur="300"/>
                                        <p:tgtEl>
                                          <p:spTgt spid="11"/>
                                        </p:tgtEl>
                                      </p:cBhvr>
                                    </p:animEffect>
                                    <p:set>
                                      <p:cBhvr>
                                        <p:cTn id="436" dur="1" fill="hold">
                                          <p:stCondLst>
                                            <p:cond delay="299"/>
                                          </p:stCondLst>
                                        </p:cTn>
                                        <p:tgtEl>
                                          <p:spTgt spid="11"/>
                                        </p:tgtEl>
                                        <p:attrNameLst>
                                          <p:attrName>style.visibility</p:attrName>
                                        </p:attrNameLst>
                                      </p:cBhvr>
                                      <p:to>
                                        <p:strVal val="hidden"/>
                                      </p:to>
                                    </p:set>
                                  </p:childTnLst>
                                </p:cTn>
                              </p:par>
                              <p:par>
                                <p:cTn id="437" presetID="10" presetClass="exit" presetSubtype="0" fill="hold" nodeType="withEffect">
                                  <p:stCondLst>
                                    <p:cond delay="800"/>
                                  </p:stCondLst>
                                  <p:childTnLst>
                                    <p:animEffect transition="out" filter="fade">
                                      <p:cBhvr>
                                        <p:cTn id="438" dur="300"/>
                                        <p:tgtEl>
                                          <p:spTgt spid="10"/>
                                        </p:tgtEl>
                                      </p:cBhvr>
                                    </p:animEffect>
                                    <p:set>
                                      <p:cBhvr>
                                        <p:cTn id="439" dur="1" fill="hold">
                                          <p:stCondLst>
                                            <p:cond delay="299"/>
                                          </p:stCondLst>
                                        </p:cTn>
                                        <p:tgtEl>
                                          <p:spTgt spid="10"/>
                                        </p:tgtEl>
                                        <p:attrNameLst>
                                          <p:attrName>style.visibility</p:attrName>
                                        </p:attrNameLst>
                                      </p:cBhvr>
                                      <p:to>
                                        <p:strVal val="hidden"/>
                                      </p:to>
                                    </p:set>
                                  </p:childTnLst>
                                </p:cTn>
                              </p:par>
                              <p:par>
                                <p:cTn id="440" presetID="10" presetClass="exit" presetSubtype="0" fill="hold" nodeType="withEffect">
                                  <p:stCondLst>
                                    <p:cond delay="800"/>
                                  </p:stCondLst>
                                  <p:childTnLst>
                                    <p:animEffect transition="out" filter="fade">
                                      <p:cBhvr>
                                        <p:cTn id="441" dur="300"/>
                                        <p:tgtEl>
                                          <p:spTgt spid="9"/>
                                        </p:tgtEl>
                                      </p:cBhvr>
                                    </p:animEffect>
                                    <p:set>
                                      <p:cBhvr>
                                        <p:cTn id="442" dur="1" fill="hold">
                                          <p:stCondLst>
                                            <p:cond delay="299"/>
                                          </p:stCondLst>
                                        </p:cTn>
                                        <p:tgtEl>
                                          <p:spTgt spid="9"/>
                                        </p:tgtEl>
                                        <p:attrNameLst>
                                          <p:attrName>style.visibility</p:attrName>
                                        </p:attrNameLst>
                                      </p:cBhvr>
                                      <p:to>
                                        <p:strVal val="hidden"/>
                                      </p:to>
                                    </p:set>
                                  </p:childTnLst>
                                </p:cTn>
                              </p:par>
                              <p:par>
                                <p:cTn id="443" presetID="10" presetClass="exit" presetSubtype="0" fill="hold" nodeType="withEffect">
                                  <p:stCondLst>
                                    <p:cond delay="800"/>
                                  </p:stCondLst>
                                  <p:childTnLst>
                                    <p:animEffect transition="out" filter="fade">
                                      <p:cBhvr>
                                        <p:cTn id="444" dur="300"/>
                                        <p:tgtEl>
                                          <p:spTgt spid="8"/>
                                        </p:tgtEl>
                                      </p:cBhvr>
                                    </p:animEffect>
                                    <p:set>
                                      <p:cBhvr>
                                        <p:cTn id="445" dur="1" fill="hold">
                                          <p:stCondLst>
                                            <p:cond delay="299"/>
                                          </p:stCondLst>
                                        </p:cTn>
                                        <p:tgtEl>
                                          <p:spTgt spid="8"/>
                                        </p:tgtEl>
                                        <p:attrNameLst>
                                          <p:attrName>style.visibility</p:attrName>
                                        </p:attrNameLst>
                                      </p:cBhvr>
                                      <p:to>
                                        <p:strVal val="hidden"/>
                                      </p:to>
                                    </p:set>
                                  </p:childTnLst>
                                </p:cTn>
                              </p:par>
                              <p:par>
                                <p:cTn id="446" presetID="10" presetClass="exit" presetSubtype="0" fill="hold" nodeType="withEffect">
                                  <p:stCondLst>
                                    <p:cond delay="800"/>
                                  </p:stCondLst>
                                  <p:childTnLst>
                                    <p:animEffect transition="out" filter="fade">
                                      <p:cBhvr>
                                        <p:cTn id="447" dur="300"/>
                                        <p:tgtEl>
                                          <p:spTgt spid="7"/>
                                        </p:tgtEl>
                                      </p:cBhvr>
                                    </p:animEffect>
                                    <p:set>
                                      <p:cBhvr>
                                        <p:cTn id="448" dur="1" fill="hold">
                                          <p:stCondLst>
                                            <p:cond delay="299"/>
                                          </p:stCondLst>
                                        </p:cTn>
                                        <p:tgtEl>
                                          <p:spTgt spid="7"/>
                                        </p:tgtEl>
                                        <p:attrNameLst>
                                          <p:attrName>style.visibility</p:attrName>
                                        </p:attrNameLst>
                                      </p:cBhvr>
                                      <p:to>
                                        <p:strVal val="hidden"/>
                                      </p:to>
                                    </p:set>
                                  </p:childTnLst>
                                </p:cTn>
                              </p:par>
                              <p:par>
                                <p:cTn id="449" presetID="10" presetClass="exit" presetSubtype="0" fill="hold" nodeType="withEffect">
                                  <p:stCondLst>
                                    <p:cond delay="800"/>
                                  </p:stCondLst>
                                  <p:childTnLst>
                                    <p:animEffect transition="out" filter="fade">
                                      <p:cBhvr>
                                        <p:cTn id="450" dur="300"/>
                                        <p:tgtEl>
                                          <p:spTgt spid="6"/>
                                        </p:tgtEl>
                                      </p:cBhvr>
                                    </p:animEffect>
                                    <p:set>
                                      <p:cBhvr>
                                        <p:cTn id="451" dur="1" fill="hold">
                                          <p:stCondLst>
                                            <p:cond delay="299"/>
                                          </p:stCondLst>
                                        </p:cTn>
                                        <p:tgtEl>
                                          <p:spTgt spid="6"/>
                                        </p:tgtEl>
                                        <p:attrNameLst>
                                          <p:attrName>style.visibility</p:attrName>
                                        </p:attrNameLst>
                                      </p:cBhvr>
                                      <p:to>
                                        <p:strVal val="hidden"/>
                                      </p:to>
                                    </p:set>
                                  </p:childTnLst>
                                </p:cTn>
                              </p:par>
                              <p:par>
                                <p:cTn id="452" presetID="10" presetClass="exit" presetSubtype="0" fill="hold" nodeType="withEffect">
                                  <p:stCondLst>
                                    <p:cond delay="800"/>
                                  </p:stCondLst>
                                  <p:childTnLst>
                                    <p:animEffect transition="out" filter="fade">
                                      <p:cBhvr>
                                        <p:cTn id="453" dur="300"/>
                                        <p:tgtEl>
                                          <p:spTgt spid="5"/>
                                        </p:tgtEl>
                                      </p:cBhvr>
                                    </p:animEffect>
                                    <p:set>
                                      <p:cBhvr>
                                        <p:cTn id="454" dur="1" fill="hold">
                                          <p:stCondLst>
                                            <p:cond delay="299"/>
                                          </p:stCondLst>
                                        </p:cTn>
                                        <p:tgtEl>
                                          <p:spTgt spid="5"/>
                                        </p:tgtEl>
                                        <p:attrNameLst>
                                          <p:attrName>style.visibility</p:attrName>
                                        </p:attrNameLst>
                                      </p:cBhvr>
                                      <p:to>
                                        <p:strVal val="hidden"/>
                                      </p:to>
                                    </p:set>
                                  </p:childTnLst>
                                </p:cTn>
                              </p:par>
                              <p:par>
                                <p:cTn id="455" presetID="10" presetClass="entr" presetSubtype="0" fill="hold" nodeType="withEffect">
                                  <p:stCondLst>
                                    <p:cond delay="500"/>
                                  </p:stCondLst>
                                  <p:childTnLst>
                                    <p:set>
                                      <p:cBhvr>
                                        <p:cTn id="456" dur="1" fill="hold">
                                          <p:stCondLst>
                                            <p:cond delay="0"/>
                                          </p:stCondLst>
                                        </p:cTn>
                                        <p:tgtEl>
                                          <p:spTgt spid="69"/>
                                        </p:tgtEl>
                                        <p:attrNameLst>
                                          <p:attrName>style.visibility</p:attrName>
                                        </p:attrNameLst>
                                      </p:cBhvr>
                                      <p:to>
                                        <p:strVal val="visible"/>
                                      </p:to>
                                    </p:set>
                                    <p:animEffect transition="in" filter="fade">
                                      <p:cBhvr>
                                        <p:cTn id="457" dur="400"/>
                                        <p:tgtEl>
                                          <p:spTgt spid="69"/>
                                        </p:tgtEl>
                                      </p:cBhvr>
                                    </p:animEffect>
                                  </p:childTnLst>
                                </p:cTn>
                              </p:par>
                              <p:par>
                                <p:cTn id="458" presetID="10" presetClass="exit" presetSubtype="0" fill="hold" nodeType="withEffect">
                                  <p:stCondLst>
                                    <p:cond delay="1000"/>
                                  </p:stCondLst>
                                  <p:childTnLst>
                                    <p:animEffect transition="out" filter="fade">
                                      <p:cBhvr>
                                        <p:cTn id="459" dur="400"/>
                                        <p:tgtEl>
                                          <p:spTgt spid="69"/>
                                        </p:tgtEl>
                                      </p:cBhvr>
                                    </p:animEffect>
                                    <p:set>
                                      <p:cBhvr>
                                        <p:cTn id="460" dur="1" fill="hold">
                                          <p:stCondLst>
                                            <p:cond delay="3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6" name="TextBox 15"/>
          <p:cNvSpPr txBox="1"/>
          <p:nvPr/>
        </p:nvSpPr>
        <p:spPr>
          <a:xfrm>
            <a:off x="928662" y="1428736"/>
            <a:ext cx="7572428" cy="4832092"/>
          </a:xfrm>
          <a:prstGeom prst="rect">
            <a:avLst/>
          </a:prstGeom>
          <a:noFill/>
        </p:spPr>
        <p:txBody>
          <a:bodyPr wrap="square" rtlCol="0">
            <a:spAutoFit/>
          </a:bodyPr>
          <a:lstStyle/>
          <a:p>
            <a:pPr marL="514350" indent="-514350" eaLnBrk="1" hangingPunct="1">
              <a:buFont typeface="Arial" pitchFamily="34" charset="0"/>
              <a:buChar char="•"/>
            </a:pPr>
            <a:r>
              <a:rPr lang="en-US" altLang="zh-CN" sz="2800" dirty="0" smtClean="0"/>
              <a:t>Women have played an important role both in social  and ethics construction.</a:t>
            </a:r>
          </a:p>
          <a:p>
            <a:pPr marL="514350" indent="-514350" eaLnBrk="1" hangingPunct="1">
              <a:buFont typeface="Arial" pitchFamily="34" charset="0"/>
              <a:buChar char="•"/>
            </a:pPr>
            <a:endParaRPr lang="en-US" altLang="zh-CN" sz="2800" dirty="0" smtClean="0"/>
          </a:p>
          <a:p>
            <a:pPr marL="514350" indent="-514350" eaLnBrk="1" hangingPunct="1">
              <a:buFont typeface="Arial" pitchFamily="34" charset="0"/>
              <a:buChar char="•"/>
            </a:pPr>
            <a:r>
              <a:rPr lang="en-US" altLang="zh-CN" sz="2800" dirty="0" smtClean="0"/>
              <a:t>”Women can hold  half of the sky” is the  image  of women in China.</a:t>
            </a:r>
          </a:p>
          <a:p>
            <a:pPr marL="514350" indent="-514350" eaLnBrk="1" hangingPunct="1">
              <a:buFont typeface="Arial" pitchFamily="34" charset="0"/>
              <a:buChar char="•"/>
            </a:pPr>
            <a:endParaRPr lang="en-US" altLang="zh-CN" sz="2800" dirty="0" smtClean="0"/>
          </a:p>
          <a:p>
            <a:pPr marL="514350" indent="-514350" eaLnBrk="1" hangingPunct="1">
              <a:buFont typeface="Arial" pitchFamily="34" charset="0"/>
              <a:buChar char="•"/>
            </a:pPr>
            <a:r>
              <a:rPr lang="en-US" altLang="zh-CN" sz="2800" dirty="0" smtClean="0"/>
              <a:t>The  creation and dedication of women have been involved in every progress of the Chinese society    </a:t>
            </a:r>
          </a:p>
          <a:p>
            <a:pPr marL="514350" indent="-514350" eaLnBrk="1" hangingPunct="1">
              <a:buFont typeface="Arial" pitchFamily="34" charset="0"/>
              <a:buChar char="•"/>
            </a:pPr>
            <a:endParaRPr lang="zh-CN" altLang="en-US" sz="2800" dirty="0" smtClean="0"/>
          </a:p>
          <a:p>
            <a:pPr marL="514350" indent="-514350">
              <a:buFont typeface="Arial" pitchFamily="34" charset="0"/>
              <a:buChar char="•"/>
            </a:pPr>
            <a:endParaRPr lang="zh-CN" altLang="en-US" sz="2800" dirty="0"/>
          </a:p>
        </p:txBody>
      </p:sp>
      <p:sp>
        <p:nvSpPr>
          <p:cNvPr id="17" name="矩形 16"/>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4"/>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4"/>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0"/>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0"/>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3"/>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3"/>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9"/>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9"/>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2"/>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2"/>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1"/>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1"/>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graphicFrame>
        <p:nvGraphicFramePr>
          <p:cNvPr id="16" name="图表 15"/>
          <p:cNvGraphicFramePr/>
          <p:nvPr/>
        </p:nvGraphicFramePr>
        <p:xfrm>
          <a:off x="714348" y="3929066"/>
          <a:ext cx="3690942" cy="2643182"/>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2071670" y="5143512"/>
            <a:ext cx="1214446" cy="369332"/>
          </a:xfrm>
          <a:prstGeom prst="rect">
            <a:avLst/>
          </a:prstGeom>
          <a:noFill/>
        </p:spPr>
        <p:txBody>
          <a:bodyPr wrap="square" rtlCol="0">
            <a:spAutoFit/>
          </a:bodyPr>
          <a:lstStyle/>
          <a:p>
            <a:r>
              <a:rPr lang="en-US" altLang="zh-CN" dirty="0" smtClean="0">
                <a:solidFill>
                  <a:schemeClr val="bg1"/>
                </a:solidFill>
              </a:rPr>
              <a:t>93.14%</a:t>
            </a:r>
            <a:endParaRPr lang="zh-CN" altLang="en-US" dirty="0">
              <a:solidFill>
                <a:schemeClr val="bg1"/>
              </a:solidFill>
            </a:endParaRPr>
          </a:p>
        </p:txBody>
      </p:sp>
      <p:sp>
        <p:nvSpPr>
          <p:cNvPr id="18" name="TextBox 17"/>
          <p:cNvSpPr txBox="1"/>
          <p:nvPr/>
        </p:nvSpPr>
        <p:spPr>
          <a:xfrm>
            <a:off x="4643438" y="4429132"/>
            <a:ext cx="3714776" cy="1815882"/>
          </a:xfrm>
          <a:prstGeom prst="rect">
            <a:avLst/>
          </a:prstGeom>
          <a:noFill/>
          <a:ln>
            <a:noFill/>
          </a:ln>
        </p:spPr>
        <p:txBody>
          <a:bodyPr wrap="square" rtlCol="0">
            <a:spAutoFit/>
          </a:bodyPr>
          <a:lstStyle/>
          <a:p>
            <a:pPr marL="514350" indent="-514350">
              <a:buFont typeface="Arial" pitchFamily="34" charset="0"/>
              <a:buChar char="•"/>
            </a:pPr>
            <a:r>
              <a:rPr lang="en-US" altLang="zh-CN" sz="2800" dirty="0" smtClean="0">
                <a:solidFill>
                  <a:srgbClr val="0070C0"/>
                </a:solidFill>
              </a:rPr>
              <a:t>Women involve  village commission is 93.14%</a:t>
            </a:r>
          </a:p>
          <a:p>
            <a:pPr marL="514350" indent="-514350">
              <a:buFont typeface="Arial" pitchFamily="34" charset="0"/>
              <a:buChar char="•"/>
            </a:pPr>
            <a:endParaRPr lang="zh-CN" altLang="en-US" sz="2800" dirty="0"/>
          </a:p>
        </p:txBody>
      </p:sp>
      <p:sp>
        <p:nvSpPr>
          <p:cNvPr id="21" name="TextBox 20"/>
          <p:cNvSpPr txBox="1"/>
          <p:nvPr/>
        </p:nvSpPr>
        <p:spPr>
          <a:xfrm>
            <a:off x="857224" y="785794"/>
            <a:ext cx="7572428" cy="3539430"/>
          </a:xfrm>
          <a:prstGeom prst="rect">
            <a:avLst/>
          </a:prstGeom>
          <a:noFill/>
        </p:spPr>
        <p:txBody>
          <a:bodyPr wrap="square" rtlCol="0">
            <a:spAutoFit/>
          </a:bodyPr>
          <a:lstStyle/>
          <a:p>
            <a:pPr marL="514350" indent="-514350" eaLnBrk="1" hangingPunct="1">
              <a:buFont typeface="Arial" pitchFamily="34" charset="0"/>
              <a:buChar char="•"/>
            </a:pPr>
            <a:r>
              <a:rPr lang="en-US" altLang="zh-CN" sz="2800" dirty="0" smtClean="0"/>
              <a:t>Women in participating decision-making has been improving</a:t>
            </a:r>
          </a:p>
          <a:p>
            <a:pPr marL="514350" indent="-514350" eaLnBrk="1" hangingPunct="1">
              <a:buFont typeface="Arial" pitchFamily="34" charset="0"/>
              <a:buChar char="•"/>
            </a:pPr>
            <a:endParaRPr lang="en-US" altLang="zh-CN" sz="2800" dirty="0" smtClean="0"/>
          </a:p>
          <a:p>
            <a:pPr marL="514350" indent="-514350" eaLnBrk="1" hangingPunct="1">
              <a:buFont typeface="Arial" pitchFamily="34" charset="0"/>
              <a:buChar char="•"/>
            </a:pPr>
            <a:r>
              <a:rPr lang="en-US" altLang="zh-CN" sz="2800" dirty="0" smtClean="0"/>
              <a:t>deputy in 18</a:t>
            </a:r>
            <a:r>
              <a:rPr lang="en-US" altLang="zh-CN" sz="2800" baseline="30000" dirty="0" smtClean="0"/>
              <a:t>th</a:t>
            </a:r>
            <a:r>
              <a:rPr lang="en-US" altLang="zh-CN" sz="2800" dirty="0" smtClean="0"/>
              <a:t> Party  Congress increased the proportion of 2.9%</a:t>
            </a:r>
          </a:p>
          <a:p>
            <a:pPr marL="514350" indent="-514350" eaLnBrk="1" hangingPunct="1">
              <a:buFont typeface="Arial" pitchFamily="34" charset="0"/>
              <a:buChar char="•"/>
            </a:pPr>
            <a:endParaRPr lang="en-US" altLang="zh-CN" sz="2800" dirty="0" smtClean="0"/>
          </a:p>
          <a:p>
            <a:pPr marL="514350" indent="-514350" eaLnBrk="1" hangingPunct="1">
              <a:buFont typeface="Arial" pitchFamily="34" charset="0"/>
              <a:buChar char="•"/>
            </a:pPr>
            <a:r>
              <a:rPr lang="en-US" altLang="zh-CN" sz="2800" dirty="0" smtClean="0"/>
              <a:t>deputy to the NPC increased  2.07%</a:t>
            </a:r>
          </a:p>
          <a:p>
            <a:pPr marL="514350" indent="-514350">
              <a:buFont typeface="Arial" pitchFamily="34" charset="0"/>
              <a:buChar char="•"/>
            </a:pPr>
            <a:endParaRPr lang="zh-CN" altLang="en-US" sz="2800" dirty="0"/>
          </a:p>
        </p:txBody>
      </p:sp>
      <p:cxnSp>
        <p:nvCxnSpPr>
          <p:cNvPr id="22" name="肘形连接符 21"/>
          <p:cNvCxnSpPr/>
          <p:nvPr/>
        </p:nvCxnSpPr>
        <p:spPr>
          <a:xfrm rot="10800000" flipV="1">
            <a:off x="4000496" y="4714884"/>
            <a:ext cx="642942" cy="42862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4"/>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4"/>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0"/>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0"/>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3"/>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3"/>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9"/>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9"/>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2"/>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2"/>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1"/>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1"/>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slide(fromBottom)">
                                      <p:cBhvr>
                                        <p:cTn id="53" dur="500"/>
                                        <p:tgtEl>
                                          <p:spTgt spid="17"/>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lide(fromBottom)">
                                      <p:cBhvr>
                                        <p:cTn id="56" dur="500"/>
                                        <p:tgtEl>
                                          <p:spTgt spid="16"/>
                                        </p:tgtEl>
                                      </p:cBhvr>
                                    </p:animEffect>
                                  </p:childTnLst>
                                </p:cTn>
                              </p:par>
                              <p:par>
                                <p:cTn id="57" presetID="1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slide(fromBottom)">
                                      <p:cBhvr>
                                        <p:cTn id="59" dur="500"/>
                                        <p:tgtEl>
                                          <p:spTgt spid="22"/>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slide(fromBottom)">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6" name="TextBox 15"/>
          <p:cNvSpPr txBox="1"/>
          <p:nvPr/>
        </p:nvSpPr>
        <p:spPr>
          <a:xfrm>
            <a:off x="3643306" y="714356"/>
            <a:ext cx="4643470" cy="1200329"/>
          </a:xfrm>
          <a:prstGeom prst="rect">
            <a:avLst/>
          </a:prstGeom>
          <a:noFill/>
        </p:spPr>
        <p:txBody>
          <a:bodyPr wrap="square" rtlCol="0">
            <a:spAutoFit/>
          </a:bodyPr>
          <a:lstStyle/>
          <a:p>
            <a:pPr marL="457200" indent="-457200" eaLnBrk="1" hangingPunct="1">
              <a:buFont typeface="Arial" pitchFamily="34" charset="0"/>
              <a:buChar char="•"/>
            </a:pPr>
            <a:r>
              <a:rPr lang="en-US" altLang="zh-CN" sz="2400" dirty="0" smtClean="0">
                <a:solidFill>
                  <a:srgbClr val="0070C0"/>
                </a:solidFill>
              </a:rPr>
              <a:t>The proportion of women in employment in the whole society reached 46%</a:t>
            </a:r>
          </a:p>
        </p:txBody>
      </p:sp>
      <p:sp>
        <p:nvSpPr>
          <p:cNvPr id="17" name="TextBox 16"/>
          <p:cNvSpPr txBox="1"/>
          <p:nvPr/>
        </p:nvSpPr>
        <p:spPr>
          <a:xfrm>
            <a:off x="714348" y="5357826"/>
            <a:ext cx="3786214" cy="1569660"/>
          </a:xfrm>
          <a:prstGeom prst="rect">
            <a:avLst/>
          </a:prstGeom>
          <a:noFill/>
        </p:spPr>
        <p:txBody>
          <a:bodyPr wrap="square" rtlCol="0">
            <a:spAutoFit/>
          </a:bodyPr>
          <a:lstStyle/>
          <a:p>
            <a:pPr marL="457200" indent="-457200" eaLnBrk="1" hangingPunct="1">
              <a:buFont typeface="Arial" pitchFamily="34" charset="0"/>
              <a:buChar char="•"/>
            </a:pPr>
            <a:r>
              <a:rPr lang="en-GB" altLang="zh-CN" sz="2400" dirty="0" smtClean="0">
                <a:solidFill>
                  <a:srgbClr val="C00000"/>
                </a:solidFill>
              </a:rPr>
              <a:t>Women in the technical personnel  more than 40%</a:t>
            </a:r>
            <a:endParaRPr lang="zh-CN" altLang="en-US" sz="2400" dirty="0" smtClean="0">
              <a:solidFill>
                <a:srgbClr val="C00000"/>
              </a:solidFill>
            </a:endParaRPr>
          </a:p>
          <a:p>
            <a:pPr marL="457200" indent="-457200">
              <a:buFont typeface="Arial" pitchFamily="34" charset="0"/>
              <a:buChar char="•"/>
            </a:pPr>
            <a:endParaRPr lang="zh-CN" altLang="en-US" sz="2400" dirty="0">
              <a:solidFill>
                <a:srgbClr val="0070C0"/>
              </a:solidFill>
            </a:endParaRPr>
          </a:p>
        </p:txBody>
      </p:sp>
      <p:sp>
        <p:nvSpPr>
          <p:cNvPr id="18" name="TextBox 17"/>
          <p:cNvSpPr txBox="1"/>
          <p:nvPr/>
        </p:nvSpPr>
        <p:spPr>
          <a:xfrm>
            <a:off x="3571868" y="4000504"/>
            <a:ext cx="4572064" cy="830997"/>
          </a:xfrm>
          <a:prstGeom prst="rect">
            <a:avLst/>
          </a:prstGeom>
          <a:noFill/>
        </p:spPr>
        <p:txBody>
          <a:bodyPr wrap="square" rtlCol="0">
            <a:spAutoFit/>
          </a:bodyPr>
          <a:lstStyle/>
          <a:p>
            <a:pPr marL="457200" indent="-457200">
              <a:buFont typeface="Arial" pitchFamily="34" charset="0"/>
              <a:buChar char="•"/>
            </a:pPr>
            <a:r>
              <a:rPr lang="en-US" altLang="zh-CN" sz="2400" dirty="0" smtClean="0">
                <a:solidFill>
                  <a:srgbClr val="0070C0"/>
                </a:solidFill>
              </a:rPr>
              <a:t>women in industry and business accounted for 1/4</a:t>
            </a:r>
            <a:endParaRPr lang="zh-CN" altLang="en-US" sz="2400" dirty="0">
              <a:solidFill>
                <a:srgbClr val="0070C0"/>
              </a:solidFill>
            </a:endParaRPr>
          </a:p>
        </p:txBody>
      </p:sp>
      <p:sp>
        <p:nvSpPr>
          <p:cNvPr id="19" name="TextBox 18"/>
          <p:cNvSpPr txBox="1"/>
          <p:nvPr/>
        </p:nvSpPr>
        <p:spPr>
          <a:xfrm>
            <a:off x="714348" y="2357430"/>
            <a:ext cx="3714776" cy="1569660"/>
          </a:xfrm>
          <a:prstGeom prst="rect">
            <a:avLst/>
          </a:prstGeom>
          <a:noFill/>
        </p:spPr>
        <p:txBody>
          <a:bodyPr wrap="square" rtlCol="0">
            <a:spAutoFit/>
          </a:bodyPr>
          <a:lstStyle/>
          <a:p>
            <a:pPr marL="457200" indent="-457200">
              <a:buFont typeface="Arial" pitchFamily="34" charset="0"/>
              <a:buChar char="•"/>
            </a:pPr>
            <a:r>
              <a:rPr lang="en-US" altLang="zh-CN" sz="2400" dirty="0" smtClean="0">
                <a:solidFill>
                  <a:srgbClr val="C00000"/>
                </a:solidFill>
              </a:rPr>
              <a:t>Women is the main force of agricultural production , over 2/3</a:t>
            </a:r>
            <a:endParaRPr lang="zh-CN" altLang="en-US" sz="2400" dirty="0" smtClean="0">
              <a:solidFill>
                <a:srgbClr val="C00000"/>
              </a:solidFill>
            </a:endParaRPr>
          </a:p>
          <a:p>
            <a:pPr marL="457200" indent="-457200">
              <a:buFont typeface="Arial" pitchFamily="34" charset="0"/>
              <a:buChar char="•"/>
            </a:pPr>
            <a:endParaRPr lang="zh-CN" altLang="en-US" sz="2400" dirty="0">
              <a:solidFill>
                <a:srgbClr val="C00000"/>
              </a:solidFill>
            </a:endParaRPr>
          </a:p>
        </p:txBody>
      </p:sp>
      <p:graphicFrame>
        <p:nvGraphicFramePr>
          <p:cNvPr id="20" name="图表 19"/>
          <p:cNvGraphicFramePr/>
          <p:nvPr/>
        </p:nvGraphicFramePr>
        <p:xfrm>
          <a:off x="500034" y="428604"/>
          <a:ext cx="3214710" cy="1785950"/>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p:cNvSpPr txBox="1"/>
          <p:nvPr/>
        </p:nvSpPr>
        <p:spPr>
          <a:xfrm>
            <a:off x="2214546" y="928670"/>
            <a:ext cx="1285884" cy="369332"/>
          </a:xfrm>
          <a:prstGeom prst="rect">
            <a:avLst/>
          </a:prstGeom>
          <a:noFill/>
        </p:spPr>
        <p:txBody>
          <a:bodyPr wrap="square" rtlCol="0">
            <a:spAutoFit/>
          </a:bodyPr>
          <a:lstStyle/>
          <a:p>
            <a:r>
              <a:rPr lang="en-US" altLang="zh-CN" dirty="0" smtClean="0">
                <a:solidFill>
                  <a:schemeClr val="bg1"/>
                </a:solidFill>
              </a:rPr>
              <a:t>46%</a:t>
            </a:r>
            <a:endParaRPr lang="zh-CN" altLang="en-US" dirty="0">
              <a:solidFill>
                <a:schemeClr val="bg1"/>
              </a:solidFill>
            </a:endParaRPr>
          </a:p>
        </p:txBody>
      </p:sp>
      <p:cxnSp>
        <p:nvCxnSpPr>
          <p:cNvPr id="22" name="肘形连接符 21"/>
          <p:cNvCxnSpPr/>
          <p:nvPr/>
        </p:nvCxnSpPr>
        <p:spPr>
          <a:xfrm rot="10800000" flipV="1">
            <a:off x="3000364" y="928670"/>
            <a:ext cx="642942" cy="42862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23" name="图表 22"/>
          <p:cNvGraphicFramePr/>
          <p:nvPr/>
        </p:nvGraphicFramePr>
        <p:xfrm>
          <a:off x="5143504" y="1928802"/>
          <a:ext cx="2857520" cy="2460628"/>
        </p:xfrm>
        <a:graphic>
          <a:graphicData uri="http://schemas.openxmlformats.org/drawingml/2006/chart">
            <c:chart xmlns:c="http://schemas.openxmlformats.org/drawingml/2006/chart" xmlns:r="http://schemas.openxmlformats.org/officeDocument/2006/relationships" r:id="rId9"/>
          </a:graphicData>
        </a:graphic>
      </p:graphicFrame>
      <p:cxnSp>
        <p:nvCxnSpPr>
          <p:cNvPr id="24" name="肘形连接符 23"/>
          <p:cNvCxnSpPr/>
          <p:nvPr/>
        </p:nvCxnSpPr>
        <p:spPr>
          <a:xfrm rot="10800000" flipV="1">
            <a:off x="4214810" y="2928934"/>
            <a:ext cx="1357322" cy="4286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graphicFrame>
        <p:nvGraphicFramePr>
          <p:cNvPr id="28" name="图表 27"/>
          <p:cNvGraphicFramePr/>
          <p:nvPr/>
        </p:nvGraphicFramePr>
        <p:xfrm>
          <a:off x="857224" y="3500438"/>
          <a:ext cx="2690810" cy="2032000"/>
        </p:xfrm>
        <a:graphic>
          <a:graphicData uri="http://schemas.openxmlformats.org/drawingml/2006/chart">
            <c:chart xmlns:c="http://schemas.openxmlformats.org/drawingml/2006/chart" xmlns:r="http://schemas.openxmlformats.org/officeDocument/2006/relationships" r:id="rId10"/>
          </a:graphicData>
        </a:graphic>
      </p:graphicFrame>
      <p:sp>
        <p:nvSpPr>
          <p:cNvPr id="29" name="TextBox 28"/>
          <p:cNvSpPr txBox="1"/>
          <p:nvPr/>
        </p:nvSpPr>
        <p:spPr>
          <a:xfrm>
            <a:off x="5786446" y="2643182"/>
            <a:ext cx="1285884" cy="369332"/>
          </a:xfrm>
          <a:prstGeom prst="rect">
            <a:avLst/>
          </a:prstGeom>
          <a:noFill/>
        </p:spPr>
        <p:txBody>
          <a:bodyPr wrap="square" rtlCol="0">
            <a:spAutoFit/>
          </a:bodyPr>
          <a:lstStyle/>
          <a:p>
            <a:r>
              <a:rPr lang="en-US" altLang="zh-CN" dirty="0" smtClean="0">
                <a:solidFill>
                  <a:schemeClr val="bg1"/>
                </a:solidFill>
              </a:rPr>
              <a:t>2/3</a:t>
            </a:r>
            <a:endParaRPr lang="zh-CN" altLang="en-US" dirty="0">
              <a:solidFill>
                <a:schemeClr val="bg1"/>
              </a:solidFill>
            </a:endParaRPr>
          </a:p>
        </p:txBody>
      </p:sp>
      <p:sp>
        <p:nvSpPr>
          <p:cNvPr id="30" name="TextBox 29"/>
          <p:cNvSpPr txBox="1"/>
          <p:nvPr/>
        </p:nvSpPr>
        <p:spPr>
          <a:xfrm>
            <a:off x="2214546" y="3916924"/>
            <a:ext cx="1285884" cy="369332"/>
          </a:xfrm>
          <a:prstGeom prst="rect">
            <a:avLst/>
          </a:prstGeom>
          <a:noFill/>
        </p:spPr>
        <p:txBody>
          <a:bodyPr wrap="square" rtlCol="0">
            <a:spAutoFit/>
          </a:bodyPr>
          <a:lstStyle/>
          <a:p>
            <a:r>
              <a:rPr lang="en-US" altLang="zh-CN" dirty="0" smtClean="0">
                <a:solidFill>
                  <a:schemeClr val="bg1"/>
                </a:solidFill>
              </a:rPr>
              <a:t>1/4</a:t>
            </a:r>
            <a:endParaRPr lang="zh-CN" altLang="en-US" dirty="0">
              <a:solidFill>
                <a:schemeClr val="bg1"/>
              </a:solidFill>
            </a:endParaRPr>
          </a:p>
        </p:txBody>
      </p:sp>
      <p:cxnSp>
        <p:nvCxnSpPr>
          <p:cNvPr id="31" name="肘形连接符 30"/>
          <p:cNvCxnSpPr/>
          <p:nvPr/>
        </p:nvCxnSpPr>
        <p:spPr>
          <a:xfrm rot="10800000" flipV="1">
            <a:off x="2928926" y="4214818"/>
            <a:ext cx="642942" cy="21431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34" name="图表 33"/>
          <p:cNvGraphicFramePr/>
          <p:nvPr/>
        </p:nvGraphicFramePr>
        <p:xfrm>
          <a:off x="5143504" y="4572008"/>
          <a:ext cx="2857520" cy="2500330"/>
        </p:xfrm>
        <a:graphic>
          <a:graphicData uri="http://schemas.openxmlformats.org/drawingml/2006/chart">
            <c:chart xmlns:c="http://schemas.openxmlformats.org/drawingml/2006/chart" xmlns:r="http://schemas.openxmlformats.org/officeDocument/2006/relationships" r:id="rId11"/>
          </a:graphicData>
        </a:graphic>
      </p:graphicFrame>
      <p:cxnSp>
        <p:nvCxnSpPr>
          <p:cNvPr id="36" name="肘形连接符 35"/>
          <p:cNvCxnSpPr/>
          <p:nvPr/>
        </p:nvCxnSpPr>
        <p:spPr>
          <a:xfrm rot="10800000" flipV="1">
            <a:off x="4143372" y="5572140"/>
            <a:ext cx="1357322" cy="4286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5715008" y="5357826"/>
            <a:ext cx="1285884" cy="369332"/>
          </a:xfrm>
          <a:prstGeom prst="rect">
            <a:avLst/>
          </a:prstGeom>
          <a:noFill/>
        </p:spPr>
        <p:txBody>
          <a:bodyPr wrap="square" rtlCol="0">
            <a:spAutoFit/>
          </a:bodyPr>
          <a:lstStyle/>
          <a:p>
            <a:r>
              <a:rPr lang="en-US" altLang="zh-CN" dirty="0" smtClean="0">
                <a:solidFill>
                  <a:schemeClr val="bg1"/>
                </a:solidFill>
              </a:rPr>
              <a:t>40%</a:t>
            </a:r>
            <a:endParaRPr lang="zh-CN" altLang="en-US" dirty="0">
              <a:solidFill>
                <a:schemeClr val="bg1"/>
              </a:solidFill>
            </a:endParaRPr>
          </a:p>
        </p:txBody>
      </p:sp>
      <p:sp>
        <p:nvSpPr>
          <p:cNvPr id="32" name="矩形 31"/>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4"/>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4"/>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0"/>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0"/>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3"/>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3"/>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9"/>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9"/>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2"/>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2"/>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1"/>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1"/>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500" fill="hold"/>
                                        <p:tgtEl>
                                          <p:spTgt spid="18"/>
                                        </p:tgtEl>
                                        <p:attrNameLst>
                                          <p:attrName>ppt_x</p:attrName>
                                        </p:attrNameLst>
                                      </p:cBhvr>
                                      <p:tavLst>
                                        <p:tav tm="0">
                                          <p:val>
                                            <p:strVal val="#ppt_x"/>
                                          </p:val>
                                        </p:tav>
                                        <p:tav tm="100000">
                                          <p:val>
                                            <p:strVal val="#ppt_x"/>
                                          </p:val>
                                        </p:tav>
                                      </p:tavLst>
                                    </p:anim>
                                    <p:anim calcmode="lin" valueType="num">
                                      <p:cBhvr additive="base">
                                        <p:cTn id="10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fill="hold"/>
                                        <p:tgtEl>
                                          <p:spTgt spid="36"/>
                                        </p:tgtEl>
                                        <p:attrNameLst>
                                          <p:attrName>ppt_x</p:attrName>
                                        </p:attrNameLst>
                                      </p:cBhvr>
                                      <p:tavLst>
                                        <p:tav tm="0">
                                          <p:val>
                                            <p:strVal val="#ppt_x"/>
                                          </p:val>
                                        </p:tav>
                                        <p:tav tm="100000">
                                          <p:val>
                                            <p:strVal val="#ppt_x"/>
                                          </p:val>
                                        </p:tav>
                                      </p:tavLst>
                                    </p:anim>
                                    <p:anim calcmode="lin" valueType="num">
                                      <p:cBhvr additive="base">
                                        <p:cTn id="112" dur="500" fill="hold"/>
                                        <p:tgtEl>
                                          <p:spTgt spid="3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ppt_x"/>
                                          </p:val>
                                        </p:tav>
                                        <p:tav tm="100000">
                                          <p:val>
                                            <p:strVal val="#ppt_x"/>
                                          </p:val>
                                        </p:tav>
                                      </p:tavLst>
                                    </p:anim>
                                    <p:anim calcmode="lin" valueType="num">
                                      <p:cBhvr additive="base">
                                        <p:cTn id="116" dur="500" fill="hold"/>
                                        <p:tgtEl>
                                          <p:spTgt spid="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ppt_x"/>
                                          </p:val>
                                        </p:tav>
                                        <p:tav tm="100000">
                                          <p:val>
                                            <p:strVal val="#ppt_x"/>
                                          </p:val>
                                        </p:tav>
                                      </p:tavLst>
                                    </p:anim>
                                    <p:anim calcmode="lin" valueType="num">
                                      <p:cBhvr additive="base">
                                        <p:cTn id="1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Graphic spid="20" grpId="0">
        <p:bldAsOne/>
      </p:bldGraphic>
      <p:bldP spid="21" grpId="0"/>
      <p:bldGraphic spid="23" grpId="0">
        <p:bldAsOne/>
      </p:bldGraphic>
      <p:bldGraphic spid="28" grpId="0">
        <p:bldAsOne/>
      </p:bldGraphic>
      <p:bldP spid="29" grpId="0"/>
      <p:bldP spid="30" grpId="0"/>
      <p:bldGraphic spid="34" grpId="0">
        <p:bldAsOne/>
      </p:bldGraphic>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9"/>
          <p:cNvSpPr txBox="1">
            <a:spLocks noChangeArrowheads="1"/>
          </p:cNvSpPr>
          <p:nvPr/>
        </p:nvSpPr>
        <p:spPr bwMode="auto">
          <a:xfrm>
            <a:off x="1241425" y="6435725"/>
            <a:ext cx="1204913" cy="184150"/>
          </a:xfrm>
          <a:prstGeom prst="rect">
            <a:avLst/>
          </a:prstGeom>
          <a:noFill/>
          <a:ln w="9525">
            <a:noFill/>
            <a:miter lim="800000"/>
            <a:headEnd/>
            <a:tailEnd/>
          </a:ln>
        </p:spPr>
        <p:txBody>
          <a:bodyPr wrap="none">
            <a:spAutoFit/>
          </a:bodyPr>
          <a:lstStyle/>
          <a:p>
            <a:r>
              <a:rPr lang="zh-CN" altLang="en-US" sz="600">
                <a:solidFill>
                  <a:schemeClr val="bg1"/>
                </a:solidFill>
                <a:latin typeface="微软雅黑" pitchFamily="34" charset="-122"/>
                <a:ea typeface="微软雅黑" pitchFamily="34" charset="-122"/>
              </a:rPr>
              <a:t>本素材由</a:t>
            </a:r>
            <a:r>
              <a:rPr lang="en-US" altLang="zh-CN" sz="600">
                <a:solidFill>
                  <a:schemeClr val="bg1"/>
                </a:solidFill>
                <a:latin typeface="微软雅黑" pitchFamily="34" charset="-122"/>
                <a:ea typeface="微软雅黑" pitchFamily="34" charset="-122"/>
              </a:rPr>
              <a:t>hi-hoo</a:t>
            </a:r>
            <a:r>
              <a:rPr lang="zh-CN" altLang="en-US" sz="600">
                <a:solidFill>
                  <a:schemeClr val="bg1"/>
                </a:solidFill>
                <a:latin typeface="微软雅黑" pitchFamily="34" charset="-122"/>
                <a:ea typeface="微软雅黑" pitchFamily="34" charset="-122"/>
              </a:rPr>
              <a:t>提供</a:t>
            </a:r>
          </a:p>
        </p:txBody>
      </p:sp>
      <p:pic>
        <p:nvPicPr>
          <p:cNvPr id="16"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18"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19"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20"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21"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22"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23"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24"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25"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26"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27"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5361" name="标题 1"/>
          <p:cNvSpPr>
            <a:spLocks noGrp="1"/>
          </p:cNvSpPr>
          <p:nvPr>
            <p:ph type="title"/>
          </p:nvPr>
        </p:nvSpPr>
        <p:spPr>
          <a:xfrm>
            <a:off x="642910" y="1000108"/>
            <a:ext cx="8229600" cy="1143000"/>
          </a:xfrm>
        </p:spPr>
        <p:txBody>
          <a:bodyPr/>
          <a:lstStyle/>
          <a:p>
            <a:pPr algn="l" eaLnBrk="1" hangingPunct="1"/>
            <a:r>
              <a:rPr lang="en-US" altLang="zh-CN" sz="3600" b="1" dirty="0" smtClean="0">
                <a:solidFill>
                  <a:srgbClr val="FF0000"/>
                </a:solidFill>
              </a:rPr>
              <a:t>The Significance of Women enjoy  equal rights with men in social justice</a:t>
            </a:r>
            <a:endParaRPr lang="zh-CN" altLang="en-US" sz="3600" b="1" dirty="0" smtClean="0">
              <a:solidFill>
                <a:srgbClr val="FF0000"/>
              </a:solidFill>
            </a:endParaRPr>
          </a:p>
        </p:txBody>
      </p:sp>
      <p:sp>
        <p:nvSpPr>
          <p:cNvPr id="4" name="TextBox 3"/>
          <p:cNvSpPr txBox="1"/>
          <p:nvPr/>
        </p:nvSpPr>
        <p:spPr>
          <a:xfrm>
            <a:off x="642910" y="2500306"/>
            <a:ext cx="8215370" cy="3970318"/>
          </a:xfrm>
          <a:prstGeom prst="rect">
            <a:avLst/>
          </a:prstGeom>
          <a:noFill/>
        </p:spPr>
        <p:txBody>
          <a:bodyPr wrap="square" rtlCol="0">
            <a:spAutoFit/>
          </a:bodyPr>
          <a:lstStyle/>
          <a:p>
            <a:pPr eaLnBrk="1" hangingPunct="1">
              <a:buFont typeface="Arial" charset="0"/>
              <a:buNone/>
            </a:pPr>
            <a:r>
              <a:rPr lang="en-US" altLang="zh-CN" sz="2800" dirty="0" smtClean="0"/>
              <a:t>Social justice is the  value target which the socialist  society seeks  and also the internal demand of it. </a:t>
            </a:r>
          </a:p>
          <a:p>
            <a:pPr eaLnBrk="1" hangingPunct="1">
              <a:buFont typeface="Arial" charset="0"/>
              <a:buNone/>
            </a:pPr>
            <a:r>
              <a:rPr lang="en-US" altLang="zh-CN" sz="2800" dirty="0" smtClean="0"/>
              <a:t>The pursuit  of social justice has been the basic goal and the core value of socialist  country.</a:t>
            </a:r>
          </a:p>
          <a:p>
            <a:pPr eaLnBrk="1" hangingPunct="1">
              <a:buFont typeface="Arial" charset="0"/>
              <a:buNone/>
            </a:pPr>
            <a:endParaRPr lang="en-US" altLang="zh-CN" sz="2800" dirty="0" smtClean="0"/>
          </a:p>
          <a:p>
            <a:pPr eaLnBrk="1" hangingPunct="1">
              <a:buFont typeface="Arial" charset="0"/>
              <a:buNone/>
            </a:pPr>
            <a:r>
              <a:rPr lang="en-US" altLang="zh-CN" sz="2800" dirty="0" smtClean="0"/>
              <a:t>Women enjoy equal rights with men is an important content of social justice </a:t>
            </a:r>
            <a:endParaRPr lang="zh-CN" altLang="en-US" sz="2800" dirty="0" smtClean="0"/>
          </a:p>
          <a:p>
            <a:endParaRPr lang="zh-CN" altLang="en-US" sz="2800" dirty="0"/>
          </a:p>
        </p:txBody>
      </p:sp>
      <p:sp>
        <p:nvSpPr>
          <p:cNvPr id="29" name="矩形 28"/>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21"/>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21"/>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27"/>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27"/>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20"/>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20"/>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23"/>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23"/>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18"/>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18"/>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19"/>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19"/>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26"/>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26"/>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22"/>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22"/>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25"/>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25"/>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24"/>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24"/>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strips(down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6" name="TextBox 15"/>
          <p:cNvSpPr txBox="1"/>
          <p:nvPr/>
        </p:nvSpPr>
        <p:spPr>
          <a:xfrm>
            <a:off x="571472" y="928670"/>
            <a:ext cx="7929618" cy="3170099"/>
          </a:xfrm>
          <a:prstGeom prst="rect">
            <a:avLst/>
          </a:prstGeom>
          <a:noFill/>
        </p:spPr>
        <p:txBody>
          <a:bodyPr wrap="square" rtlCol="0">
            <a:spAutoFit/>
          </a:bodyPr>
          <a:lstStyle/>
          <a:p>
            <a:pPr eaLnBrk="1" hangingPunct="1"/>
            <a:r>
              <a:rPr lang="en-US" altLang="zh-CN" sz="2800" dirty="0" smtClean="0">
                <a:solidFill>
                  <a:srgbClr val="FF5050"/>
                </a:solidFill>
              </a:rPr>
              <a:t>A critical characteristics of women movement in China is</a:t>
            </a:r>
          </a:p>
          <a:p>
            <a:pPr marL="457200" indent="-457200" eaLnBrk="1" hangingPunct="1">
              <a:buFont typeface="Arial" pitchFamily="34" charset="0"/>
              <a:buChar char="•"/>
            </a:pPr>
            <a:r>
              <a:rPr lang="en-US" altLang="zh-CN" sz="2400" dirty="0" smtClean="0"/>
              <a:t>-- to give play to the special advantage and role of women in the family construction </a:t>
            </a:r>
          </a:p>
          <a:p>
            <a:pPr marL="457200" indent="-457200" eaLnBrk="1" hangingPunct="1">
              <a:buFont typeface="Arial" pitchFamily="34" charset="0"/>
              <a:buChar char="•"/>
            </a:pPr>
            <a:r>
              <a:rPr lang="en-US" altLang="zh-CN" sz="2400" dirty="0" smtClean="0"/>
              <a:t>--with the natural advantage in children‘s moral cultivation, the continuation of good family style, advocating a healthy life and build a happy family, women play the leading role in family relations.</a:t>
            </a:r>
            <a:endParaRPr lang="zh-CN" altLang="en-US" sz="2400" dirty="0"/>
          </a:p>
        </p:txBody>
      </p:sp>
      <p:pic>
        <p:nvPicPr>
          <p:cNvPr id="3074" name="Picture 2"/>
          <p:cNvPicPr>
            <a:picLocks noChangeAspect="1" noChangeArrowheads="1"/>
          </p:cNvPicPr>
          <p:nvPr/>
        </p:nvPicPr>
        <p:blipFill>
          <a:blip r:embed="rId8"/>
          <a:srcRect/>
          <a:stretch>
            <a:fillRect/>
          </a:stretch>
        </p:blipFill>
        <p:spPr bwMode="auto">
          <a:xfrm>
            <a:off x="4357686" y="4357694"/>
            <a:ext cx="2714644" cy="2066013"/>
          </a:xfrm>
          <a:prstGeom prst="rect">
            <a:avLst/>
          </a:prstGeom>
          <a:ln>
            <a:noFill/>
          </a:ln>
          <a:effectLst>
            <a:softEdge rad="112500"/>
          </a:effectLst>
        </p:spPr>
      </p:pic>
      <p:pic>
        <p:nvPicPr>
          <p:cNvPr id="3076" name="Picture 4" descr="c:\users\ly\appdata\roaming\360se6\USERDA~1\Temp\131979~1.JPG"/>
          <p:cNvPicPr>
            <a:picLocks noChangeAspect="1" noChangeArrowheads="1"/>
          </p:cNvPicPr>
          <p:nvPr/>
        </p:nvPicPr>
        <p:blipFill>
          <a:blip r:embed="rId9"/>
          <a:srcRect/>
          <a:stretch>
            <a:fillRect/>
          </a:stretch>
        </p:blipFill>
        <p:spPr bwMode="auto">
          <a:xfrm>
            <a:off x="1142976" y="4286256"/>
            <a:ext cx="2857519" cy="2074127"/>
          </a:xfrm>
          <a:prstGeom prst="rect">
            <a:avLst/>
          </a:prstGeom>
          <a:ln>
            <a:noFill/>
          </a:ln>
          <a:effectLst>
            <a:softEdge rad="112500"/>
          </a:effectLst>
        </p:spPr>
      </p:pic>
      <p:sp>
        <p:nvSpPr>
          <p:cNvPr id="18" name="矩形 17"/>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4"/>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4"/>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0"/>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0"/>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3"/>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3"/>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9"/>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9"/>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2"/>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2"/>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1"/>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1"/>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nodeType="clickEffect">
                                  <p:stCondLst>
                                    <p:cond delay="0"/>
                                  </p:stCondLst>
                                  <p:childTnLst>
                                    <p:set>
                                      <p:cBhvr>
                                        <p:cTn id="52" dur="1" fill="hold">
                                          <p:stCondLst>
                                            <p:cond delay="0"/>
                                          </p:stCondLst>
                                        </p:cTn>
                                        <p:tgtEl>
                                          <p:spTgt spid="3076"/>
                                        </p:tgtEl>
                                        <p:attrNameLst>
                                          <p:attrName>style.visibility</p:attrName>
                                        </p:attrNameLst>
                                      </p:cBhvr>
                                      <p:to>
                                        <p:strVal val="visible"/>
                                      </p:to>
                                    </p:set>
                                    <p:animEffect transition="in" filter="barn(inHorizontal)">
                                      <p:cBhvr>
                                        <p:cTn id="53" dur="500"/>
                                        <p:tgtEl>
                                          <p:spTgt spid="307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3074"/>
                                        </p:tgtEl>
                                        <p:attrNameLst>
                                          <p:attrName>style.visibility</p:attrName>
                                        </p:attrNameLst>
                                      </p:cBhvr>
                                      <p:to>
                                        <p:strVal val="visible"/>
                                      </p:to>
                                    </p:set>
                                    <p:animEffect transition="in" filter="slide(fromBottom)">
                                      <p:cBhvr>
                                        <p:cTn id="5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6" name="TextBox 15"/>
          <p:cNvSpPr txBox="1"/>
          <p:nvPr/>
        </p:nvSpPr>
        <p:spPr>
          <a:xfrm>
            <a:off x="500034" y="714356"/>
            <a:ext cx="7786742" cy="3416320"/>
          </a:xfrm>
          <a:prstGeom prst="rect">
            <a:avLst/>
          </a:prstGeom>
          <a:noFill/>
        </p:spPr>
        <p:txBody>
          <a:bodyPr wrap="square" rtlCol="0">
            <a:spAutoFit/>
          </a:bodyPr>
          <a:lstStyle/>
          <a:p>
            <a:pPr marL="457200" indent="-457200" eaLnBrk="1" hangingPunct="1">
              <a:buFont typeface="Arial" pitchFamily="34" charset="0"/>
              <a:buChar char="•"/>
            </a:pPr>
            <a:r>
              <a:rPr lang="en-US" altLang="zh-CN" sz="2400" dirty="0" smtClean="0"/>
              <a:t>Respect the aged and love the young</a:t>
            </a:r>
          </a:p>
          <a:p>
            <a:pPr marL="457200" indent="-457200" eaLnBrk="1" hangingPunct="1">
              <a:buFont typeface="Arial" pitchFamily="34" charset="0"/>
              <a:buChar char="•"/>
            </a:pPr>
            <a:r>
              <a:rPr lang="en-US" altLang="zh-CN" sz="2400" dirty="0" smtClean="0"/>
              <a:t>Be industrious and thrifty in running one’s home</a:t>
            </a:r>
          </a:p>
          <a:p>
            <a:pPr marL="457200" indent="-457200" eaLnBrk="1" hangingPunct="1">
              <a:buFont typeface="Arial" pitchFamily="34" charset="0"/>
              <a:buChar char="•"/>
            </a:pPr>
            <a:r>
              <a:rPr lang="en-US" altLang="zh-CN" sz="2400" dirty="0" smtClean="0"/>
              <a:t>Assist  husband and bring up children</a:t>
            </a:r>
          </a:p>
          <a:p>
            <a:pPr marL="457200" indent="-457200" eaLnBrk="1" hangingPunct="1">
              <a:buFont typeface="Arial" pitchFamily="34" charset="0"/>
              <a:buChar char="•"/>
            </a:pPr>
            <a:r>
              <a:rPr lang="en-US" altLang="zh-CN" sz="2400" dirty="0" smtClean="0"/>
              <a:t>Friendly neighborhood</a:t>
            </a:r>
          </a:p>
          <a:p>
            <a:pPr marL="457200" indent="-457200" eaLnBrk="1" hangingPunct="1">
              <a:buFont typeface="Arial" pitchFamily="34" charset="0"/>
              <a:buChar char="•"/>
            </a:pPr>
            <a:r>
              <a:rPr lang="en-US" altLang="zh-CN" sz="2400" dirty="0" smtClean="0"/>
              <a:t>Women could be  an understanding wife ,a loving mother, good daughter and a friendly  neighbor.</a:t>
            </a:r>
          </a:p>
          <a:p>
            <a:pPr marL="457200" indent="-457200" eaLnBrk="1" hangingPunct="1">
              <a:buFont typeface="Arial" pitchFamily="34" charset="0"/>
              <a:buChar char="•"/>
            </a:pPr>
            <a:r>
              <a:rPr lang="en-US" altLang="zh-CN" sz="2400" dirty="0" smtClean="0"/>
              <a:t>The above is the assurance of happy family life and meanwhile promote a harmonious society</a:t>
            </a:r>
            <a:endParaRPr lang="zh-CN" altLang="en-US" sz="2400" dirty="0" smtClean="0"/>
          </a:p>
          <a:p>
            <a:pPr marL="457200" indent="-457200">
              <a:buFont typeface="Arial" pitchFamily="34" charset="0"/>
              <a:buChar char="•"/>
            </a:pPr>
            <a:endParaRPr lang="zh-CN" altLang="en-US" sz="2400" dirty="0"/>
          </a:p>
        </p:txBody>
      </p:sp>
      <p:pic>
        <p:nvPicPr>
          <p:cNvPr id="8193" name="Picture 1"/>
          <p:cNvPicPr>
            <a:picLocks noChangeAspect="1" noChangeArrowheads="1"/>
          </p:cNvPicPr>
          <p:nvPr/>
        </p:nvPicPr>
        <p:blipFill>
          <a:blip r:embed="rId8"/>
          <a:srcRect/>
          <a:stretch>
            <a:fillRect/>
          </a:stretch>
        </p:blipFill>
        <p:spPr bwMode="auto">
          <a:xfrm>
            <a:off x="640264" y="4214818"/>
            <a:ext cx="2574414" cy="1737730"/>
          </a:xfrm>
          <a:prstGeom prst="rect">
            <a:avLst/>
          </a:prstGeom>
          <a:ln>
            <a:noFill/>
          </a:ln>
          <a:effectLst>
            <a:softEdge rad="112500"/>
          </a:effectLst>
        </p:spPr>
      </p:pic>
      <p:pic>
        <p:nvPicPr>
          <p:cNvPr id="8194" name="Picture 2"/>
          <p:cNvPicPr>
            <a:picLocks noChangeAspect="1" noChangeArrowheads="1"/>
          </p:cNvPicPr>
          <p:nvPr/>
        </p:nvPicPr>
        <p:blipFill>
          <a:blip r:embed="rId9"/>
          <a:srcRect/>
          <a:stretch>
            <a:fillRect/>
          </a:stretch>
        </p:blipFill>
        <p:spPr bwMode="auto">
          <a:xfrm>
            <a:off x="3357555" y="4214818"/>
            <a:ext cx="2572790" cy="1723416"/>
          </a:xfrm>
          <a:prstGeom prst="rect">
            <a:avLst/>
          </a:prstGeom>
          <a:ln>
            <a:noFill/>
          </a:ln>
          <a:effectLst>
            <a:softEdge rad="112500"/>
          </a:effectLst>
        </p:spPr>
      </p:pic>
      <p:pic>
        <p:nvPicPr>
          <p:cNvPr id="8195" name="Picture 3"/>
          <p:cNvPicPr>
            <a:picLocks noChangeAspect="1" noChangeArrowheads="1"/>
          </p:cNvPicPr>
          <p:nvPr/>
        </p:nvPicPr>
        <p:blipFill>
          <a:blip r:embed="rId10"/>
          <a:srcRect/>
          <a:stretch>
            <a:fillRect/>
          </a:stretch>
        </p:blipFill>
        <p:spPr bwMode="auto">
          <a:xfrm>
            <a:off x="6072198" y="4214818"/>
            <a:ext cx="2261153" cy="1714501"/>
          </a:xfrm>
          <a:prstGeom prst="rect">
            <a:avLst/>
          </a:prstGeom>
          <a:ln>
            <a:noFill/>
          </a:ln>
          <a:effectLst>
            <a:softEdge rad="112500"/>
          </a:effectLst>
        </p:spPr>
      </p:pic>
      <p:sp>
        <p:nvSpPr>
          <p:cNvPr id="19" name="矩形 18"/>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4"/>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4"/>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0"/>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0"/>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3"/>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3"/>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9"/>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9"/>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2"/>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2"/>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1"/>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1"/>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1" presetClass="entr" presetSubtype="0" fill="hold" nodeType="clickEffect">
                                  <p:stCondLst>
                                    <p:cond delay="0"/>
                                  </p:stCondLst>
                                  <p:childTnLst>
                                    <p:set>
                                      <p:cBhvr>
                                        <p:cTn id="52" dur="1000">
                                          <p:stCondLst>
                                            <p:cond delay="0"/>
                                          </p:stCondLst>
                                        </p:cTn>
                                        <p:tgtEl>
                                          <p:spTgt spid="81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193"/>
                                        </p:tgtEl>
                                        <p:attrNameLst>
                                          <p:attrName>style.visibility</p:attrName>
                                        </p:attrNameLst>
                                      </p:cBhvr>
                                      <p:to>
                                        <p:strVal val="visible"/>
                                      </p:to>
                                    </p:set>
                                    <p:animEffect transition="in" filter="randombar(horizontal)">
                                      <p:cBhvr>
                                        <p:cTn id="57" dur="500"/>
                                        <p:tgtEl>
                                          <p:spTgt spid="819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19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8195"/>
                                        </p:tgtEl>
                                        <p:attrNameLst>
                                          <p:attrName>style.visibility</p:attrName>
                                        </p:attrNameLst>
                                      </p:cBhvr>
                                      <p:to>
                                        <p:strVal val="visible"/>
                                      </p:to>
                                    </p:set>
                                    <p:animEffect transition="in" filter="strips(downLeft)">
                                      <p:cBhvr>
                                        <p:cTn id="66"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6" name="TextBox 15"/>
          <p:cNvSpPr txBox="1"/>
          <p:nvPr/>
        </p:nvSpPr>
        <p:spPr>
          <a:xfrm>
            <a:off x="785786" y="642918"/>
            <a:ext cx="7215238" cy="461665"/>
          </a:xfrm>
          <a:prstGeom prst="rect">
            <a:avLst/>
          </a:prstGeom>
          <a:noFill/>
        </p:spPr>
        <p:txBody>
          <a:bodyPr wrap="square" rtlCol="0">
            <a:spAutoFit/>
          </a:bodyPr>
          <a:lstStyle/>
          <a:p>
            <a:pPr marL="457200" indent="-457200" eaLnBrk="1" hangingPunct="1">
              <a:buFont typeface="Arial" pitchFamily="34" charset="0"/>
              <a:buChar char="•"/>
            </a:pPr>
            <a:r>
              <a:rPr lang="en-US" altLang="zh-CN" sz="2400" dirty="0" smtClean="0"/>
              <a:t>130,000 “March 8” red-banner pacesetters</a:t>
            </a:r>
          </a:p>
        </p:txBody>
      </p:sp>
      <p:pic>
        <p:nvPicPr>
          <p:cNvPr id="7169" name="Picture 1"/>
          <p:cNvPicPr>
            <a:picLocks noChangeAspect="1" noChangeArrowheads="1"/>
          </p:cNvPicPr>
          <p:nvPr/>
        </p:nvPicPr>
        <p:blipFill>
          <a:blip r:embed="rId8"/>
          <a:srcRect/>
          <a:stretch>
            <a:fillRect/>
          </a:stretch>
        </p:blipFill>
        <p:spPr bwMode="auto">
          <a:xfrm>
            <a:off x="1571603" y="1214422"/>
            <a:ext cx="2432829" cy="1785950"/>
          </a:xfrm>
          <a:prstGeom prst="rect">
            <a:avLst/>
          </a:prstGeom>
          <a:ln>
            <a:noFill/>
          </a:ln>
          <a:effectLst>
            <a:softEdge rad="112500"/>
          </a:effectLst>
        </p:spPr>
      </p:pic>
      <p:pic>
        <p:nvPicPr>
          <p:cNvPr id="7170" name="Picture 2"/>
          <p:cNvPicPr>
            <a:picLocks noChangeAspect="1" noChangeArrowheads="1"/>
          </p:cNvPicPr>
          <p:nvPr/>
        </p:nvPicPr>
        <p:blipFill>
          <a:blip r:embed="rId9"/>
          <a:srcRect/>
          <a:stretch>
            <a:fillRect/>
          </a:stretch>
        </p:blipFill>
        <p:spPr bwMode="auto">
          <a:xfrm>
            <a:off x="4357685" y="1245204"/>
            <a:ext cx="2643207" cy="1826606"/>
          </a:xfrm>
          <a:prstGeom prst="rect">
            <a:avLst/>
          </a:prstGeom>
          <a:ln>
            <a:noFill/>
          </a:ln>
          <a:effectLst>
            <a:softEdge rad="112500"/>
          </a:effectLst>
        </p:spPr>
      </p:pic>
      <p:pic>
        <p:nvPicPr>
          <p:cNvPr id="7171" name="Picture 3"/>
          <p:cNvPicPr>
            <a:picLocks noChangeAspect="1" noChangeArrowheads="1"/>
          </p:cNvPicPr>
          <p:nvPr/>
        </p:nvPicPr>
        <p:blipFill>
          <a:blip r:embed="rId10"/>
          <a:srcRect/>
          <a:stretch>
            <a:fillRect/>
          </a:stretch>
        </p:blipFill>
        <p:spPr bwMode="auto">
          <a:xfrm>
            <a:off x="1357290" y="4786322"/>
            <a:ext cx="2786082" cy="1665388"/>
          </a:xfrm>
          <a:prstGeom prst="rect">
            <a:avLst/>
          </a:prstGeom>
          <a:ln>
            <a:noFill/>
          </a:ln>
          <a:effectLst>
            <a:softEdge rad="112500"/>
          </a:effectLst>
        </p:spPr>
      </p:pic>
      <p:sp>
        <p:nvSpPr>
          <p:cNvPr id="21" name="TextBox 20"/>
          <p:cNvSpPr txBox="1"/>
          <p:nvPr/>
        </p:nvSpPr>
        <p:spPr>
          <a:xfrm>
            <a:off x="785786" y="3429000"/>
            <a:ext cx="8358214" cy="1569660"/>
          </a:xfrm>
          <a:prstGeom prst="rect">
            <a:avLst/>
          </a:prstGeom>
          <a:noFill/>
        </p:spPr>
        <p:txBody>
          <a:bodyPr wrap="square" rtlCol="0">
            <a:spAutoFit/>
          </a:bodyPr>
          <a:lstStyle/>
          <a:p>
            <a:pPr marL="457200" indent="-457200">
              <a:buFont typeface="Arial" pitchFamily="34" charset="0"/>
              <a:buChar char="•"/>
            </a:pPr>
            <a:r>
              <a:rPr lang="en-US" altLang="zh-CN" sz="2400" dirty="0" smtClean="0"/>
              <a:t>more than 50,000 red-banner groups, and  150,000 women models have emerged among the women in all nationalities of China in the past five years.</a:t>
            </a:r>
            <a:endParaRPr lang="zh-CN" altLang="en-US" sz="2400" dirty="0" smtClean="0"/>
          </a:p>
          <a:p>
            <a:pPr marL="457200" indent="-457200">
              <a:buFont typeface="Arial" pitchFamily="34" charset="0"/>
              <a:buChar char="•"/>
            </a:pPr>
            <a:endParaRPr lang="zh-CN" altLang="en-US" sz="2400" dirty="0"/>
          </a:p>
        </p:txBody>
      </p:sp>
      <p:pic>
        <p:nvPicPr>
          <p:cNvPr id="7172" name="Picture 4"/>
          <p:cNvPicPr>
            <a:picLocks noChangeAspect="1" noChangeArrowheads="1"/>
          </p:cNvPicPr>
          <p:nvPr/>
        </p:nvPicPr>
        <p:blipFill>
          <a:blip r:embed="rId11"/>
          <a:srcRect/>
          <a:stretch>
            <a:fillRect/>
          </a:stretch>
        </p:blipFill>
        <p:spPr bwMode="auto">
          <a:xfrm>
            <a:off x="4929190" y="4808492"/>
            <a:ext cx="2571768" cy="1692342"/>
          </a:xfrm>
          <a:prstGeom prst="rect">
            <a:avLst/>
          </a:prstGeom>
          <a:ln>
            <a:noFill/>
          </a:ln>
          <a:effectLst>
            <a:softEdge rad="112500"/>
          </a:effectLst>
        </p:spPr>
      </p:pic>
      <p:sp>
        <p:nvSpPr>
          <p:cNvPr id="22" name="矩形 21"/>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4"/>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4"/>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0"/>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0"/>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3"/>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3"/>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9"/>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9"/>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2"/>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2"/>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1"/>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1"/>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169"/>
                                        </p:tgtEl>
                                        <p:attrNameLst>
                                          <p:attrName>style.visibility</p:attrName>
                                        </p:attrNameLst>
                                      </p:cBhvr>
                                      <p:to>
                                        <p:strVal val="visible"/>
                                      </p:to>
                                    </p:set>
                                    <p:anim calcmode="lin" valueType="num">
                                      <p:cBhvr additive="base">
                                        <p:cTn id="53" dur="500" fill="hold"/>
                                        <p:tgtEl>
                                          <p:spTgt spid="7169"/>
                                        </p:tgtEl>
                                        <p:attrNameLst>
                                          <p:attrName>ppt_x</p:attrName>
                                        </p:attrNameLst>
                                      </p:cBhvr>
                                      <p:tavLst>
                                        <p:tav tm="0">
                                          <p:val>
                                            <p:strVal val="#ppt_x"/>
                                          </p:val>
                                        </p:tav>
                                        <p:tav tm="100000">
                                          <p:val>
                                            <p:strVal val="#ppt_x"/>
                                          </p:val>
                                        </p:tav>
                                      </p:tavLst>
                                    </p:anim>
                                    <p:anim calcmode="lin" valueType="num">
                                      <p:cBhvr additive="base">
                                        <p:cTn id="54"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7170"/>
                                        </p:tgtEl>
                                        <p:attrNameLst>
                                          <p:attrName>style.visibility</p:attrName>
                                        </p:attrNameLst>
                                      </p:cBhvr>
                                      <p:to>
                                        <p:strVal val="visible"/>
                                      </p:to>
                                    </p:set>
                                    <p:animEffect transition="in" filter="diamond(in)">
                                      <p:cBhvr>
                                        <p:cTn id="59" dur="2000"/>
                                        <p:tgtEl>
                                          <p:spTgt spid="717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7171"/>
                                        </p:tgtEl>
                                        <p:attrNameLst>
                                          <p:attrName>style.visibility</p:attrName>
                                        </p:attrNameLst>
                                      </p:cBhvr>
                                      <p:to>
                                        <p:strVal val="visible"/>
                                      </p:to>
                                    </p:set>
                                    <p:animEffect transition="in" filter="checkerboard(across)">
                                      <p:cBhvr>
                                        <p:cTn id="68" dur="500"/>
                                        <p:tgtEl>
                                          <p:spTgt spid="717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172"/>
                                        </p:tgtEl>
                                        <p:attrNameLst>
                                          <p:attrName>style.visibility</p:attrName>
                                        </p:attrNameLst>
                                      </p:cBhvr>
                                      <p:to>
                                        <p:strVal val="visible"/>
                                      </p:to>
                                    </p:set>
                                    <p:anim calcmode="lin" valueType="num">
                                      <p:cBhvr additive="base">
                                        <p:cTn id="73" dur="500" fill="hold"/>
                                        <p:tgtEl>
                                          <p:spTgt spid="7172"/>
                                        </p:tgtEl>
                                        <p:attrNameLst>
                                          <p:attrName>ppt_x</p:attrName>
                                        </p:attrNameLst>
                                      </p:cBhvr>
                                      <p:tavLst>
                                        <p:tav tm="0">
                                          <p:val>
                                            <p:strVal val="#ppt_x"/>
                                          </p:val>
                                        </p:tav>
                                        <p:tav tm="100000">
                                          <p:val>
                                            <p:strVal val="#ppt_x"/>
                                          </p:val>
                                        </p:tav>
                                      </p:tavLst>
                                    </p:anim>
                                    <p:anim calcmode="lin" valueType="num">
                                      <p:cBhvr additive="base">
                                        <p:cTn id="7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4763" y="-4763"/>
            <a:ext cx="9155113" cy="6869113"/>
            <a:chOff x="0" y="0"/>
            <a:chExt cx="5768" cy="4328"/>
          </a:xfrm>
        </p:grpSpPr>
        <p:pic>
          <p:nvPicPr>
            <p:cNvPr id="4" name="矩形 149"/>
            <p:cNvPicPr>
              <a:picLocks noChangeArrowheads="1"/>
            </p:cNvPicPr>
            <p:nvPr/>
          </p:nvPicPr>
          <p:blipFill>
            <a:blip r:embed="rId2"/>
            <a:srcRect/>
            <a:stretch>
              <a:fillRect/>
            </a:stretch>
          </p:blipFill>
          <p:spPr bwMode="auto">
            <a:xfrm>
              <a:off x="0" y="0"/>
              <a:ext cx="5768" cy="4328"/>
            </a:xfrm>
            <a:prstGeom prst="rect">
              <a:avLst/>
            </a:prstGeom>
            <a:noFill/>
            <a:ln w="9525">
              <a:noFill/>
              <a:miter lim="800000"/>
              <a:headEnd/>
              <a:tailEnd/>
            </a:ln>
          </p:spPr>
        </p:pic>
        <p:sp>
          <p:nvSpPr>
            <p:cNvPr id="5" name="Text Box 5"/>
            <p:cNvSpPr txBox="1">
              <a:spLocks noChangeArrowheads="1"/>
            </p:cNvSpPr>
            <p:nvPr/>
          </p:nvSpPr>
          <p:spPr bwMode="auto">
            <a:xfrm>
              <a:off x="4" y="4"/>
              <a:ext cx="5760" cy="4320"/>
            </a:xfrm>
            <a:prstGeom prst="rect">
              <a:avLst/>
            </a:prstGeom>
            <a:noFill/>
            <a:ln w="9525">
              <a:noFill/>
              <a:miter lim="800000"/>
              <a:headEnd/>
              <a:tailEnd/>
            </a:ln>
          </p:spPr>
          <p:txBody>
            <a:bodyPr anchor="ctr"/>
            <a:lstStyle/>
            <a:p>
              <a:pPr algn="ctr"/>
              <a:endParaRPr lang="zh-CN" altLang="en-US">
                <a:solidFill>
                  <a:srgbClr val="FFFFFF"/>
                </a:solidFill>
                <a:latin typeface="Calibri" pitchFamily="34" charset="0"/>
              </a:endParaRPr>
            </a:p>
          </p:txBody>
        </p:sp>
      </p:grpSp>
      <p:pic>
        <p:nvPicPr>
          <p:cNvPr id="6" name="图片 3"/>
          <p:cNvPicPr>
            <a:picLocks noChangeAspect="1" noChangeArrowheads="1"/>
          </p:cNvPicPr>
          <p:nvPr/>
        </p:nvPicPr>
        <p:blipFill>
          <a:blip r:embed="rId3"/>
          <a:srcRect/>
          <a:stretch>
            <a:fillRect/>
          </a:stretch>
        </p:blipFill>
        <p:spPr bwMode="auto">
          <a:xfrm>
            <a:off x="-285784" y="-571528"/>
            <a:ext cx="3005138" cy="3068638"/>
          </a:xfrm>
          <a:prstGeom prst="rect">
            <a:avLst/>
          </a:prstGeom>
          <a:noFill/>
          <a:ln w="9525">
            <a:noFill/>
            <a:miter lim="800000"/>
            <a:headEnd/>
            <a:tailEnd/>
          </a:ln>
        </p:spPr>
      </p:pic>
      <p:pic>
        <p:nvPicPr>
          <p:cNvPr id="7" name="图片 9"/>
          <p:cNvPicPr>
            <a:picLocks noChangeAspect="1" noChangeArrowheads="1"/>
          </p:cNvPicPr>
          <p:nvPr/>
        </p:nvPicPr>
        <p:blipFill>
          <a:blip r:embed="rId4"/>
          <a:srcRect/>
          <a:stretch>
            <a:fillRect/>
          </a:stretch>
        </p:blipFill>
        <p:spPr bwMode="auto">
          <a:xfrm>
            <a:off x="-357222" y="-285776"/>
            <a:ext cx="2336800" cy="2568575"/>
          </a:xfrm>
          <a:prstGeom prst="rect">
            <a:avLst/>
          </a:prstGeom>
          <a:noFill/>
          <a:ln w="9525">
            <a:noFill/>
            <a:miter lim="800000"/>
            <a:headEnd/>
            <a:tailEnd/>
          </a:ln>
        </p:spPr>
      </p:pic>
      <p:pic>
        <p:nvPicPr>
          <p:cNvPr id="8" name="图片 6"/>
          <p:cNvPicPr>
            <a:picLocks noChangeAspect="1" noChangeArrowheads="1"/>
          </p:cNvPicPr>
          <p:nvPr/>
        </p:nvPicPr>
        <p:blipFill>
          <a:blip r:embed="rId5"/>
          <a:srcRect/>
          <a:stretch>
            <a:fillRect/>
          </a:stretch>
        </p:blipFill>
        <p:spPr bwMode="auto">
          <a:xfrm>
            <a:off x="6880225" y="4652963"/>
            <a:ext cx="1979613" cy="2000250"/>
          </a:xfrm>
          <a:prstGeom prst="rect">
            <a:avLst/>
          </a:prstGeom>
          <a:noFill/>
          <a:ln w="9525">
            <a:noFill/>
            <a:miter lim="800000"/>
            <a:headEnd/>
            <a:tailEnd/>
          </a:ln>
        </p:spPr>
      </p:pic>
      <p:pic>
        <p:nvPicPr>
          <p:cNvPr id="9" name="图片 8"/>
          <p:cNvPicPr>
            <a:picLocks noChangeAspect="1" noChangeArrowheads="1"/>
          </p:cNvPicPr>
          <p:nvPr/>
        </p:nvPicPr>
        <p:blipFill>
          <a:blip r:embed="rId6"/>
          <a:srcRect/>
          <a:stretch>
            <a:fillRect/>
          </a:stretch>
        </p:blipFill>
        <p:spPr bwMode="auto">
          <a:xfrm>
            <a:off x="7464425" y="5375275"/>
            <a:ext cx="688975" cy="676275"/>
          </a:xfrm>
          <a:prstGeom prst="rect">
            <a:avLst/>
          </a:prstGeom>
          <a:noFill/>
          <a:ln w="9525">
            <a:noFill/>
            <a:miter lim="800000"/>
            <a:headEnd/>
            <a:tailEnd/>
          </a:ln>
        </p:spPr>
      </p:pic>
      <p:sp>
        <p:nvSpPr>
          <p:cNvPr id="37889" name="Rectangle 6"/>
          <p:cNvSpPr>
            <a:spLocks noGrp="1"/>
          </p:cNvSpPr>
          <p:nvPr>
            <p:ph type="ctrTitle"/>
          </p:nvPr>
        </p:nvSpPr>
        <p:spPr>
          <a:xfrm>
            <a:off x="714348" y="2857496"/>
            <a:ext cx="7772400" cy="1470025"/>
          </a:xfrm>
        </p:spPr>
        <p:txBody>
          <a:bodyPr/>
          <a:lstStyle/>
          <a:p>
            <a:pPr eaLnBrk="1" hangingPunct="1"/>
            <a:r>
              <a:rPr lang="en-US" altLang="zh-CN" sz="5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900"/>
                                        <p:tgtEl>
                                          <p:spTgt spid="6"/>
                                        </p:tgtEl>
                                      </p:cBhvr>
                                    </p:animEffect>
                                  </p:childTnLst>
                                </p:cTn>
                              </p:par>
                              <p:par>
                                <p:cTn id="8" presetID="10" presetClass="entr" presetSubtype="0" fill="hold" nodeType="withEffect">
                                  <p:stCondLst>
                                    <p:cond delay="2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00"/>
                                        <p:tgtEl>
                                          <p:spTgt spid="7"/>
                                        </p:tgtEl>
                                      </p:cBhvr>
                                    </p:animEffect>
                                  </p:childTnLst>
                                </p:cTn>
                              </p:par>
                              <p:par>
                                <p:cTn id="11" presetID="10" presetClass="entr" presetSubtype="0" fill="hold" nodeType="withEffect">
                                  <p:stCondLst>
                                    <p:cond delay="18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3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 presetClass="entr" presetSubtype="4" fill="hold" grpId="0" nodeType="withEffect">
                                  <p:stCondLst>
                                    <p:cond delay="3100"/>
                                  </p:stCondLst>
                                  <p:childTnLst>
                                    <p:set>
                                      <p:cBhvr>
                                        <p:cTn id="18" dur="1" fill="hold">
                                          <p:stCondLst>
                                            <p:cond delay="0"/>
                                          </p:stCondLst>
                                        </p:cTn>
                                        <p:tgtEl>
                                          <p:spTgt spid="37889"/>
                                        </p:tgtEl>
                                        <p:attrNameLst>
                                          <p:attrName>style.visibility</p:attrName>
                                        </p:attrNameLst>
                                      </p:cBhvr>
                                      <p:to>
                                        <p:strVal val="visible"/>
                                      </p:to>
                                    </p:set>
                                    <p:anim calcmode="lin" valueType="num">
                                      <p:cBhvr additive="base">
                                        <p:cTn id="19" dur="500" fill="hold"/>
                                        <p:tgtEl>
                                          <p:spTgt spid="37889"/>
                                        </p:tgtEl>
                                        <p:attrNameLst>
                                          <p:attrName>ppt_x</p:attrName>
                                        </p:attrNameLst>
                                      </p:cBhvr>
                                      <p:tavLst>
                                        <p:tav tm="0">
                                          <p:val>
                                            <p:strVal val="#ppt_x"/>
                                          </p:val>
                                        </p:tav>
                                        <p:tav tm="100000">
                                          <p:val>
                                            <p:strVal val="#ppt_x"/>
                                          </p:val>
                                        </p:tav>
                                      </p:tavLst>
                                    </p:anim>
                                    <p:anim calcmode="lin" valueType="num">
                                      <p:cBhvr additive="base">
                                        <p:cTn id="20" dur="500" fill="hold"/>
                                        <p:tgtEl>
                                          <p:spTgt spid="378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9"/>
          <p:cNvSpPr txBox="1">
            <a:spLocks noChangeArrowheads="1"/>
          </p:cNvSpPr>
          <p:nvPr/>
        </p:nvSpPr>
        <p:spPr bwMode="auto">
          <a:xfrm>
            <a:off x="1241425" y="6435725"/>
            <a:ext cx="1204913" cy="184150"/>
          </a:xfrm>
          <a:prstGeom prst="rect">
            <a:avLst/>
          </a:prstGeom>
          <a:noFill/>
          <a:ln w="9525">
            <a:noFill/>
            <a:miter lim="800000"/>
            <a:headEnd/>
            <a:tailEnd/>
          </a:ln>
        </p:spPr>
        <p:txBody>
          <a:bodyPr wrap="none">
            <a:spAutoFit/>
          </a:bodyPr>
          <a:lstStyle/>
          <a:p>
            <a:r>
              <a:rPr lang="zh-CN" altLang="en-US" sz="600">
                <a:solidFill>
                  <a:schemeClr val="bg1"/>
                </a:solidFill>
                <a:latin typeface="微软雅黑" pitchFamily="34" charset="-122"/>
                <a:ea typeface="微软雅黑" pitchFamily="34" charset="-122"/>
              </a:rPr>
              <a:t>本素材由</a:t>
            </a:r>
            <a:r>
              <a:rPr lang="en-US" altLang="zh-CN" sz="600">
                <a:solidFill>
                  <a:schemeClr val="bg1"/>
                </a:solidFill>
                <a:latin typeface="微软雅黑" pitchFamily="34" charset="-122"/>
                <a:ea typeface="微软雅黑" pitchFamily="34" charset="-122"/>
              </a:rPr>
              <a:t>hi-hoo</a:t>
            </a:r>
            <a:r>
              <a:rPr lang="zh-CN" altLang="en-US" sz="600">
                <a:solidFill>
                  <a:schemeClr val="bg1"/>
                </a:solidFill>
                <a:latin typeface="微软雅黑" pitchFamily="34" charset="-122"/>
                <a:ea typeface="微软雅黑" pitchFamily="34" charset="-122"/>
              </a:rPr>
              <a:t>提供</a:t>
            </a:r>
          </a:p>
        </p:txBody>
      </p:sp>
      <p:pic>
        <p:nvPicPr>
          <p:cNvPr id="28" name="图片 1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9" name="图片 12"/>
          <p:cNvPicPr>
            <a:picLocks noChangeAspect="1" noChangeArrowheads="1"/>
          </p:cNvPicPr>
          <p:nvPr/>
        </p:nvPicPr>
        <p:blipFill>
          <a:blip r:embed="rId4"/>
          <a:srcRect/>
          <a:stretch>
            <a:fillRect/>
          </a:stretch>
        </p:blipFill>
        <p:spPr bwMode="auto">
          <a:xfrm>
            <a:off x="0" y="3951287"/>
            <a:ext cx="4186238" cy="2906713"/>
          </a:xfrm>
          <a:prstGeom prst="rect">
            <a:avLst/>
          </a:prstGeom>
          <a:noFill/>
          <a:ln w="9525">
            <a:noFill/>
            <a:miter lim="800000"/>
            <a:headEnd/>
            <a:tailEnd/>
          </a:ln>
        </p:spPr>
      </p:pic>
      <p:pic>
        <p:nvPicPr>
          <p:cNvPr id="30" name="Picture 2" descr="C:\Users\Administrator\Desktop\5.png"/>
          <p:cNvPicPr>
            <a:picLocks noChangeAspect="1" noChangeArrowheads="1"/>
          </p:cNvPicPr>
          <p:nvPr/>
        </p:nvPicPr>
        <p:blipFill>
          <a:blip r:embed="rId5"/>
          <a:srcRect/>
          <a:stretch>
            <a:fillRect/>
          </a:stretch>
        </p:blipFill>
        <p:spPr bwMode="auto">
          <a:xfrm>
            <a:off x="4481513" y="-169691"/>
            <a:ext cx="180975" cy="174625"/>
          </a:xfrm>
          <a:prstGeom prst="rect">
            <a:avLst/>
          </a:prstGeom>
          <a:noFill/>
          <a:ln w="9525">
            <a:noFill/>
            <a:miter lim="800000"/>
            <a:headEnd/>
            <a:tailEnd/>
          </a:ln>
        </p:spPr>
      </p:pic>
      <p:pic>
        <p:nvPicPr>
          <p:cNvPr id="31" name="Picture 2" descr="C:\Users\Administrator\Desktop\5.png"/>
          <p:cNvPicPr>
            <a:picLocks noChangeAspect="1" noChangeArrowheads="1"/>
          </p:cNvPicPr>
          <p:nvPr/>
        </p:nvPicPr>
        <p:blipFill>
          <a:blip r:embed="rId6"/>
          <a:srcRect/>
          <a:stretch>
            <a:fillRect/>
          </a:stretch>
        </p:blipFill>
        <p:spPr bwMode="auto">
          <a:xfrm rot="4861163">
            <a:off x="5888831" y="-183184"/>
            <a:ext cx="358775" cy="344488"/>
          </a:xfrm>
          <a:prstGeom prst="rect">
            <a:avLst/>
          </a:prstGeom>
          <a:noFill/>
          <a:ln w="9525">
            <a:noFill/>
            <a:miter lim="800000"/>
            <a:headEnd/>
            <a:tailEnd/>
          </a:ln>
        </p:spPr>
      </p:pic>
      <p:pic>
        <p:nvPicPr>
          <p:cNvPr id="32" name="Picture 2" descr="C:\Users\Administrator\Desktop\5.png"/>
          <p:cNvPicPr>
            <a:picLocks noChangeAspect="1" noChangeArrowheads="1"/>
          </p:cNvPicPr>
          <p:nvPr/>
        </p:nvPicPr>
        <p:blipFill>
          <a:blip r:embed="rId7"/>
          <a:srcRect/>
          <a:stretch>
            <a:fillRect/>
          </a:stretch>
        </p:blipFill>
        <p:spPr bwMode="auto">
          <a:xfrm rot="18373872">
            <a:off x="2538413" y="-158578"/>
            <a:ext cx="320675" cy="307975"/>
          </a:xfrm>
          <a:prstGeom prst="rect">
            <a:avLst/>
          </a:prstGeom>
          <a:noFill/>
          <a:ln w="9525">
            <a:noFill/>
            <a:miter lim="800000"/>
            <a:headEnd/>
            <a:tailEnd/>
          </a:ln>
        </p:spPr>
      </p:pic>
      <p:pic>
        <p:nvPicPr>
          <p:cNvPr id="33" name="Picture 2" descr="C:\Users\Administrator\Desktop\5.png"/>
          <p:cNvPicPr>
            <a:picLocks noChangeAspect="1" noChangeArrowheads="1"/>
          </p:cNvPicPr>
          <p:nvPr/>
        </p:nvPicPr>
        <p:blipFill>
          <a:blip r:embed="rId8"/>
          <a:srcRect/>
          <a:stretch>
            <a:fillRect/>
          </a:stretch>
        </p:blipFill>
        <p:spPr bwMode="auto">
          <a:xfrm rot="18373872">
            <a:off x="1260475" y="-87141"/>
            <a:ext cx="203200" cy="196850"/>
          </a:xfrm>
          <a:prstGeom prst="rect">
            <a:avLst/>
          </a:prstGeom>
          <a:noFill/>
          <a:ln w="9525">
            <a:noFill/>
            <a:miter lim="800000"/>
            <a:headEnd/>
            <a:tailEnd/>
          </a:ln>
        </p:spPr>
      </p:pic>
      <p:pic>
        <p:nvPicPr>
          <p:cNvPr id="34" name="Picture 2" descr="C:\Users\Administrator\Desktop\5.png"/>
          <p:cNvPicPr>
            <a:picLocks noChangeAspect="1" noChangeArrowheads="1"/>
          </p:cNvPicPr>
          <p:nvPr/>
        </p:nvPicPr>
        <p:blipFill>
          <a:blip r:embed="rId7"/>
          <a:srcRect/>
          <a:stretch>
            <a:fillRect/>
          </a:stretch>
        </p:blipFill>
        <p:spPr bwMode="auto">
          <a:xfrm rot="18373872">
            <a:off x="6916738" y="-142703"/>
            <a:ext cx="320675" cy="307975"/>
          </a:xfrm>
          <a:prstGeom prst="rect">
            <a:avLst/>
          </a:prstGeom>
          <a:noFill/>
          <a:ln w="9525">
            <a:noFill/>
            <a:miter lim="800000"/>
            <a:headEnd/>
            <a:tailEnd/>
          </a:ln>
        </p:spPr>
      </p:pic>
      <p:pic>
        <p:nvPicPr>
          <p:cNvPr id="35" name="Picture 2" descr="C:\Users\Administrator\Desktop\5.png"/>
          <p:cNvPicPr>
            <a:picLocks noChangeAspect="1" noChangeArrowheads="1"/>
          </p:cNvPicPr>
          <p:nvPr/>
        </p:nvPicPr>
        <p:blipFill>
          <a:blip r:embed="rId5"/>
          <a:srcRect/>
          <a:stretch>
            <a:fillRect/>
          </a:stretch>
        </p:blipFill>
        <p:spPr bwMode="auto">
          <a:xfrm>
            <a:off x="3571875" y="76372"/>
            <a:ext cx="182563" cy="174625"/>
          </a:xfrm>
          <a:prstGeom prst="rect">
            <a:avLst/>
          </a:prstGeom>
          <a:noFill/>
          <a:ln w="9525">
            <a:noFill/>
            <a:miter lim="800000"/>
            <a:headEnd/>
            <a:tailEnd/>
          </a:ln>
        </p:spPr>
      </p:pic>
      <p:pic>
        <p:nvPicPr>
          <p:cNvPr id="36" name="Picture 2" descr="C:\Users\Administrator\Desktop\5.png"/>
          <p:cNvPicPr>
            <a:picLocks noChangeAspect="1" noChangeArrowheads="1"/>
          </p:cNvPicPr>
          <p:nvPr/>
        </p:nvPicPr>
        <p:blipFill>
          <a:blip r:embed="rId7"/>
          <a:srcRect/>
          <a:stretch>
            <a:fillRect/>
          </a:stretch>
        </p:blipFill>
        <p:spPr bwMode="auto">
          <a:xfrm rot="18373872">
            <a:off x="8059738" y="-142703"/>
            <a:ext cx="320675" cy="307975"/>
          </a:xfrm>
          <a:prstGeom prst="rect">
            <a:avLst/>
          </a:prstGeom>
          <a:noFill/>
          <a:ln w="9525">
            <a:noFill/>
            <a:miter lim="800000"/>
            <a:headEnd/>
            <a:tailEnd/>
          </a:ln>
        </p:spPr>
      </p:pic>
      <p:pic>
        <p:nvPicPr>
          <p:cNvPr id="37" name="Picture 2" descr="C:\Users\Administrator\Desktop\5.png"/>
          <p:cNvPicPr>
            <a:picLocks noChangeAspect="1" noChangeArrowheads="1"/>
          </p:cNvPicPr>
          <p:nvPr/>
        </p:nvPicPr>
        <p:blipFill>
          <a:blip r:embed="rId5"/>
          <a:srcRect/>
          <a:stretch>
            <a:fillRect/>
          </a:stretch>
        </p:blipFill>
        <p:spPr bwMode="auto">
          <a:xfrm>
            <a:off x="7643813" y="-66503"/>
            <a:ext cx="182562" cy="174625"/>
          </a:xfrm>
          <a:prstGeom prst="rect">
            <a:avLst/>
          </a:prstGeom>
          <a:noFill/>
          <a:ln w="9525">
            <a:noFill/>
            <a:miter lim="800000"/>
            <a:headEnd/>
            <a:tailEnd/>
          </a:ln>
        </p:spPr>
      </p:pic>
      <p:pic>
        <p:nvPicPr>
          <p:cNvPr id="38" name="Picture 2" descr="C:\Users\Administrator\Desktop\5.png"/>
          <p:cNvPicPr>
            <a:picLocks noChangeAspect="1" noChangeArrowheads="1"/>
          </p:cNvPicPr>
          <p:nvPr/>
        </p:nvPicPr>
        <p:blipFill>
          <a:blip r:embed="rId5"/>
          <a:srcRect/>
          <a:stretch>
            <a:fillRect/>
          </a:stretch>
        </p:blipFill>
        <p:spPr bwMode="auto">
          <a:xfrm>
            <a:off x="2928938" y="-66503"/>
            <a:ext cx="182562" cy="174625"/>
          </a:xfrm>
          <a:prstGeom prst="rect">
            <a:avLst/>
          </a:prstGeom>
          <a:noFill/>
          <a:ln w="9525">
            <a:noFill/>
            <a:miter lim="800000"/>
            <a:headEnd/>
            <a:tailEnd/>
          </a:ln>
        </p:spPr>
      </p:pic>
      <p:pic>
        <p:nvPicPr>
          <p:cNvPr id="39" name="Picture 2" descr="C:\Users\Administrator\Desktop\5.png"/>
          <p:cNvPicPr>
            <a:picLocks noChangeAspect="1" noChangeArrowheads="1"/>
          </p:cNvPicPr>
          <p:nvPr/>
        </p:nvPicPr>
        <p:blipFill>
          <a:blip r:embed="rId8"/>
          <a:srcRect/>
          <a:stretch>
            <a:fillRect/>
          </a:stretch>
        </p:blipFill>
        <p:spPr bwMode="auto">
          <a:xfrm rot="18373872">
            <a:off x="2036763" y="47796"/>
            <a:ext cx="204788" cy="195263"/>
          </a:xfrm>
          <a:prstGeom prst="rect">
            <a:avLst/>
          </a:prstGeom>
          <a:noFill/>
          <a:ln w="9525">
            <a:noFill/>
            <a:miter lim="800000"/>
            <a:headEnd/>
            <a:tailEnd/>
          </a:ln>
        </p:spPr>
      </p:pic>
      <p:graphicFrame>
        <p:nvGraphicFramePr>
          <p:cNvPr id="5" name="图表 4"/>
          <p:cNvGraphicFramePr/>
          <p:nvPr/>
        </p:nvGraphicFramePr>
        <p:xfrm>
          <a:off x="357158" y="1000108"/>
          <a:ext cx="4143404" cy="2643206"/>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p:cNvSpPr txBox="1"/>
          <p:nvPr/>
        </p:nvSpPr>
        <p:spPr>
          <a:xfrm>
            <a:off x="4429124" y="1214422"/>
            <a:ext cx="4071966" cy="2246769"/>
          </a:xfrm>
          <a:prstGeom prst="rect">
            <a:avLst/>
          </a:prstGeom>
          <a:noFill/>
        </p:spPr>
        <p:txBody>
          <a:bodyPr wrap="square" rtlCol="0">
            <a:spAutoFit/>
          </a:bodyPr>
          <a:lstStyle/>
          <a:p>
            <a:pPr marL="457200" indent="-457200">
              <a:buFont typeface="Wingdings" pitchFamily="2" charset="2"/>
              <a:buChar char="l"/>
            </a:pPr>
            <a:r>
              <a:rPr lang="en-US" altLang="zh-CN" sz="2000" dirty="0" smtClean="0">
                <a:solidFill>
                  <a:schemeClr val="tx2">
                    <a:lumMod val="60000"/>
                    <a:lumOff val="40000"/>
                  </a:schemeClr>
                </a:solidFill>
              </a:rPr>
              <a:t>The proportion of women in China is 48.73% of the total  population ,the same as men they are an indispensible part in social construction and development.</a:t>
            </a:r>
            <a:endParaRPr lang="zh-CN" altLang="en-US" sz="2000" dirty="0" smtClean="0">
              <a:solidFill>
                <a:schemeClr val="tx2">
                  <a:lumMod val="60000"/>
                  <a:lumOff val="40000"/>
                </a:schemeClr>
              </a:solidFill>
            </a:endParaRPr>
          </a:p>
          <a:p>
            <a:pPr marL="457200" indent="-457200">
              <a:buFont typeface="Wingdings" pitchFamily="2" charset="2"/>
              <a:buChar char="l"/>
            </a:pPr>
            <a:endParaRPr lang="zh-CN" altLang="en-US" sz="2000" dirty="0"/>
          </a:p>
        </p:txBody>
      </p:sp>
      <p:sp>
        <p:nvSpPr>
          <p:cNvPr id="7" name="TextBox 6"/>
          <p:cNvSpPr txBox="1"/>
          <p:nvPr/>
        </p:nvSpPr>
        <p:spPr>
          <a:xfrm>
            <a:off x="785786" y="3857628"/>
            <a:ext cx="7429552" cy="2246769"/>
          </a:xfrm>
          <a:prstGeom prst="rect">
            <a:avLst/>
          </a:prstGeom>
          <a:noFill/>
        </p:spPr>
        <p:txBody>
          <a:bodyPr wrap="square" rtlCol="0">
            <a:spAutoFit/>
          </a:bodyPr>
          <a:lstStyle/>
          <a:p>
            <a:pPr marL="457200" indent="-457200" eaLnBrk="1" fontAlgn="auto" hangingPunct="1">
              <a:spcAft>
                <a:spcPts val="0"/>
              </a:spcAft>
              <a:buFont typeface="Wingdings" pitchFamily="2" charset="2"/>
              <a:buChar char="l"/>
              <a:defRPr/>
            </a:pPr>
            <a:r>
              <a:rPr lang="en-US" altLang="zh-CN" sz="2000" dirty="0" smtClean="0"/>
              <a:t>Chinese government  has always attached great importance to women and support the Forth  World Conference on Women held in Beijing, China in 1995</a:t>
            </a:r>
            <a:endParaRPr lang="zh-CN" altLang="en-US" sz="2000" dirty="0" smtClean="0"/>
          </a:p>
          <a:p>
            <a:pPr marL="457200" indent="-457200" eaLnBrk="1" fontAlgn="auto" hangingPunct="1">
              <a:spcAft>
                <a:spcPts val="0"/>
              </a:spcAft>
              <a:buFont typeface="Wingdings" pitchFamily="2" charset="2"/>
              <a:buChar char="l"/>
              <a:defRPr/>
            </a:pPr>
            <a:r>
              <a:rPr lang="en-US" altLang="zh-CN" sz="2000" dirty="0" smtClean="0"/>
              <a:t>Equality of men and women was  established as basic national policy by the law in 1995</a:t>
            </a:r>
          </a:p>
          <a:p>
            <a:pPr marL="457200" indent="-457200" eaLnBrk="1" fontAlgn="auto" hangingPunct="1">
              <a:spcAft>
                <a:spcPts val="0"/>
              </a:spcAft>
              <a:buFont typeface="Wingdings" pitchFamily="2" charset="2"/>
              <a:buChar char="l"/>
              <a:defRPr/>
            </a:pPr>
            <a:r>
              <a:rPr lang="en-US" altLang="zh-CN" sz="2000" dirty="0" smtClean="0"/>
              <a:t>It was  written in the Report of 18</a:t>
            </a:r>
            <a:r>
              <a:rPr lang="en-US" altLang="zh-CN" sz="2000" baseline="30000" dirty="0" smtClean="0"/>
              <a:t>th</a:t>
            </a:r>
            <a:r>
              <a:rPr lang="en-US" altLang="zh-CN" sz="2000" dirty="0" smtClean="0"/>
              <a:t> Party Congress in 2013 </a:t>
            </a:r>
            <a:endParaRPr lang="zh-CN" altLang="en-US" sz="2000" dirty="0" smtClean="0"/>
          </a:p>
          <a:p>
            <a:pPr marL="457200" indent="-457200">
              <a:buFont typeface="Wingdings" pitchFamily="2" charset="2"/>
              <a:buChar char="l"/>
            </a:pPr>
            <a:endParaRPr lang="zh-CN" altLang="en-US" sz="2000" dirty="0"/>
          </a:p>
        </p:txBody>
      </p:sp>
      <p:sp>
        <p:nvSpPr>
          <p:cNvPr id="10" name="TextBox 9"/>
          <p:cNvSpPr txBox="1"/>
          <p:nvPr/>
        </p:nvSpPr>
        <p:spPr>
          <a:xfrm>
            <a:off x="2500298" y="1785926"/>
            <a:ext cx="1214446" cy="369332"/>
          </a:xfrm>
          <a:prstGeom prst="rect">
            <a:avLst/>
          </a:prstGeom>
          <a:noFill/>
        </p:spPr>
        <p:txBody>
          <a:bodyPr wrap="square" rtlCol="0">
            <a:spAutoFit/>
          </a:bodyPr>
          <a:lstStyle/>
          <a:p>
            <a:r>
              <a:rPr lang="en-US" altLang="zh-CN" dirty="0" smtClean="0">
                <a:solidFill>
                  <a:schemeClr val="bg1"/>
                </a:solidFill>
              </a:rPr>
              <a:t>48.73%</a:t>
            </a:r>
            <a:endParaRPr lang="zh-CN" altLang="en-US" dirty="0">
              <a:solidFill>
                <a:schemeClr val="bg1"/>
              </a:solidFill>
            </a:endParaRPr>
          </a:p>
        </p:txBody>
      </p:sp>
      <p:cxnSp>
        <p:nvCxnSpPr>
          <p:cNvPr id="12" name="肘形连接符 11"/>
          <p:cNvCxnSpPr/>
          <p:nvPr/>
        </p:nvCxnSpPr>
        <p:spPr>
          <a:xfrm rot="10800000" flipV="1">
            <a:off x="3786182" y="1357298"/>
            <a:ext cx="642942" cy="42862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33"/>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33"/>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39"/>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39"/>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32"/>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32"/>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35"/>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35"/>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30"/>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30"/>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31"/>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31"/>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38"/>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38"/>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34"/>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34"/>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37"/>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37"/>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36"/>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36"/>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diamond(in)">
                                      <p:cBhvr>
                                        <p:cTn id="7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51"/>
          <p:cNvPicPr>
            <a:picLocks noChangeAspect="1" noChangeArrowheads="1"/>
          </p:cNvPicPr>
          <p:nvPr/>
        </p:nvPicPr>
        <p:blipFill>
          <a:blip r:embed="rId2"/>
          <a:srcRect/>
          <a:stretch>
            <a:fillRect/>
          </a:stretch>
        </p:blipFill>
        <p:spPr bwMode="auto">
          <a:xfrm>
            <a:off x="-2136775" y="2860675"/>
            <a:ext cx="11412538" cy="1497013"/>
          </a:xfrm>
          <a:prstGeom prst="rect">
            <a:avLst/>
          </a:prstGeom>
          <a:noFill/>
          <a:ln w="9525">
            <a:noFill/>
            <a:miter lim="800000"/>
            <a:headEnd/>
            <a:tailEnd/>
          </a:ln>
        </p:spPr>
      </p:pic>
      <p:sp>
        <p:nvSpPr>
          <p:cNvPr id="11" name="矩形 10"/>
          <p:cNvSpPr/>
          <p:nvPr/>
        </p:nvSpPr>
        <p:spPr>
          <a:xfrm>
            <a:off x="0" y="0"/>
            <a:ext cx="9144000" cy="68580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81" descr="6.png"/>
          <p:cNvPicPr>
            <a:picLocks noChangeAspect="1" noChangeArrowheads="1"/>
          </p:cNvPicPr>
          <p:nvPr/>
        </p:nvPicPr>
        <p:blipFill>
          <a:blip r:embed="rId3"/>
          <a:srcRect/>
          <a:stretch>
            <a:fillRect/>
          </a:stretch>
        </p:blipFill>
        <p:spPr bwMode="auto">
          <a:xfrm>
            <a:off x="3305629" y="3326039"/>
            <a:ext cx="360363" cy="363538"/>
          </a:xfrm>
          <a:prstGeom prst="rect">
            <a:avLst/>
          </a:prstGeom>
          <a:noFill/>
          <a:ln w="9525">
            <a:noFill/>
            <a:miter lim="800000"/>
            <a:headEnd/>
            <a:tailEnd/>
          </a:ln>
        </p:spPr>
      </p:pic>
      <p:pic>
        <p:nvPicPr>
          <p:cNvPr id="15" name="图片 82" descr="6.png"/>
          <p:cNvPicPr>
            <a:picLocks noChangeAspect="1" noChangeArrowheads="1"/>
          </p:cNvPicPr>
          <p:nvPr/>
        </p:nvPicPr>
        <p:blipFill>
          <a:blip r:embed="rId4"/>
          <a:srcRect/>
          <a:stretch>
            <a:fillRect/>
          </a:stretch>
        </p:blipFill>
        <p:spPr bwMode="auto">
          <a:xfrm>
            <a:off x="3527879" y="3691164"/>
            <a:ext cx="271463" cy="271463"/>
          </a:xfrm>
          <a:prstGeom prst="rect">
            <a:avLst/>
          </a:prstGeom>
          <a:noFill/>
          <a:ln w="9525">
            <a:noFill/>
            <a:miter lim="800000"/>
            <a:headEnd/>
            <a:tailEnd/>
          </a:ln>
        </p:spPr>
      </p:pic>
      <p:pic>
        <p:nvPicPr>
          <p:cNvPr id="16" name="图片 83" descr="6.png"/>
          <p:cNvPicPr>
            <a:picLocks noChangeAspect="1" noChangeArrowheads="1"/>
          </p:cNvPicPr>
          <p:nvPr/>
        </p:nvPicPr>
        <p:blipFill>
          <a:blip r:embed="rId5"/>
          <a:srcRect/>
          <a:stretch>
            <a:fillRect/>
          </a:stretch>
        </p:blipFill>
        <p:spPr bwMode="auto">
          <a:xfrm>
            <a:off x="3835854" y="3473677"/>
            <a:ext cx="179388" cy="182562"/>
          </a:xfrm>
          <a:prstGeom prst="rect">
            <a:avLst/>
          </a:prstGeom>
          <a:noFill/>
          <a:ln w="9525">
            <a:noFill/>
            <a:miter lim="800000"/>
            <a:headEnd/>
            <a:tailEnd/>
          </a:ln>
        </p:spPr>
      </p:pic>
      <p:pic>
        <p:nvPicPr>
          <p:cNvPr id="17" name="图片 84" descr="6.png"/>
          <p:cNvPicPr>
            <a:picLocks noChangeAspect="1" noChangeArrowheads="1"/>
          </p:cNvPicPr>
          <p:nvPr/>
        </p:nvPicPr>
        <p:blipFill>
          <a:blip r:embed="rId5"/>
          <a:srcRect/>
          <a:stretch>
            <a:fillRect/>
          </a:stretch>
        </p:blipFill>
        <p:spPr bwMode="auto">
          <a:xfrm>
            <a:off x="3896179" y="3402239"/>
            <a:ext cx="182563" cy="182563"/>
          </a:xfrm>
          <a:prstGeom prst="rect">
            <a:avLst/>
          </a:prstGeom>
          <a:noFill/>
          <a:ln w="9525">
            <a:noFill/>
            <a:miter lim="800000"/>
            <a:headEnd/>
            <a:tailEnd/>
          </a:ln>
        </p:spPr>
      </p:pic>
      <p:pic>
        <p:nvPicPr>
          <p:cNvPr id="18" name="图片 85" descr="6.png"/>
          <p:cNvPicPr>
            <a:picLocks noChangeAspect="1" noChangeArrowheads="1"/>
          </p:cNvPicPr>
          <p:nvPr/>
        </p:nvPicPr>
        <p:blipFill>
          <a:blip r:embed="rId5"/>
          <a:srcRect/>
          <a:stretch>
            <a:fillRect/>
          </a:stretch>
        </p:blipFill>
        <p:spPr bwMode="auto">
          <a:xfrm>
            <a:off x="4072392" y="3578452"/>
            <a:ext cx="179387" cy="179387"/>
          </a:xfrm>
          <a:prstGeom prst="rect">
            <a:avLst/>
          </a:prstGeom>
          <a:noFill/>
          <a:ln w="9525">
            <a:noFill/>
            <a:miter lim="800000"/>
            <a:headEnd/>
            <a:tailEnd/>
          </a:ln>
        </p:spPr>
      </p:pic>
      <p:pic>
        <p:nvPicPr>
          <p:cNvPr id="19" name="图片 86" descr="6.png"/>
          <p:cNvPicPr>
            <a:picLocks noChangeAspect="1" noChangeArrowheads="1"/>
          </p:cNvPicPr>
          <p:nvPr/>
        </p:nvPicPr>
        <p:blipFill>
          <a:blip r:embed="rId5"/>
          <a:srcRect/>
          <a:stretch>
            <a:fillRect/>
          </a:stretch>
        </p:blipFill>
        <p:spPr bwMode="auto">
          <a:xfrm>
            <a:off x="4548642" y="3287939"/>
            <a:ext cx="179387" cy="179388"/>
          </a:xfrm>
          <a:prstGeom prst="rect">
            <a:avLst/>
          </a:prstGeom>
          <a:noFill/>
          <a:ln w="9525">
            <a:noFill/>
            <a:miter lim="800000"/>
            <a:headEnd/>
            <a:tailEnd/>
          </a:ln>
        </p:spPr>
      </p:pic>
      <p:pic>
        <p:nvPicPr>
          <p:cNvPr id="20" name="图片 87" descr="6.png"/>
          <p:cNvPicPr>
            <a:picLocks noChangeAspect="1" noChangeArrowheads="1"/>
          </p:cNvPicPr>
          <p:nvPr/>
        </p:nvPicPr>
        <p:blipFill>
          <a:blip r:embed="rId4"/>
          <a:srcRect/>
          <a:stretch>
            <a:fillRect/>
          </a:stretch>
        </p:blipFill>
        <p:spPr bwMode="auto">
          <a:xfrm>
            <a:off x="4170817" y="3214914"/>
            <a:ext cx="271462" cy="268288"/>
          </a:xfrm>
          <a:prstGeom prst="rect">
            <a:avLst/>
          </a:prstGeom>
          <a:noFill/>
          <a:ln w="9525">
            <a:noFill/>
            <a:miter lim="800000"/>
            <a:headEnd/>
            <a:tailEnd/>
          </a:ln>
        </p:spPr>
      </p:pic>
      <p:pic>
        <p:nvPicPr>
          <p:cNvPr id="21" name="图片 88" descr="6.png"/>
          <p:cNvPicPr>
            <a:picLocks noChangeAspect="1" noChangeArrowheads="1"/>
          </p:cNvPicPr>
          <p:nvPr/>
        </p:nvPicPr>
        <p:blipFill>
          <a:blip r:embed="rId4"/>
          <a:srcRect/>
          <a:stretch>
            <a:fillRect/>
          </a:stretch>
        </p:blipFill>
        <p:spPr bwMode="auto">
          <a:xfrm>
            <a:off x="4372429" y="3424464"/>
            <a:ext cx="271463" cy="271463"/>
          </a:xfrm>
          <a:prstGeom prst="rect">
            <a:avLst/>
          </a:prstGeom>
          <a:noFill/>
          <a:ln w="9525">
            <a:noFill/>
            <a:miter lim="800000"/>
            <a:headEnd/>
            <a:tailEnd/>
          </a:ln>
        </p:spPr>
      </p:pic>
      <p:pic>
        <p:nvPicPr>
          <p:cNvPr id="22" name="图片 89" descr="6.png"/>
          <p:cNvPicPr>
            <a:picLocks noChangeAspect="1" noChangeArrowheads="1"/>
          </p:cNvPicPr>
          <p:nvPr/>
        </p:nvPicPr>
        <p:blipFill>
          <a:blip r:embed="rId4"/>
          <a:srcRect/>
          <a:stretch>
            <a:fillRect/>
          </a:stretch>
        </p:blipFill>
        <p:spPr bwMode="auto">
          <a:xfrm>
            <a:off x="4635954" y="3619727"/>
            <a:ext cx="271463" cy="271462"/>
          </a:xfrm>
          <a:prstGeom prst="rect">
            <a:avLst/>
          </a:prstGeom>
          <a:noFill/>
          <a:ln w="9525">
            <a:noFill/>
            <a:miter lim="800000"/>
            <a:headEnd/>
            <a:tailEnd/>
          </a:ln>
        </p:spPr>
      </p:pic>
      <p:pic>
        <p:nvPicPr>
          <p:cNvPr id="23" name="图片 90" descr="6.png"/>
          <p:cNvPicPr>
            <a:picLocks noChangeAspect="1" noChangeArrowheads="1"/>
          </p:cNvPicPr>
          <p:nvPr/>
        </p:nvPicPr>
        <p:blipFill>
          <a:blip r:embed="rId4"/>
          <a:srcRect/>
          <a:stretch>
            <a:fillRect/>
          </a:stretch>
        </p:blipFill>
        <p:spPr bwMode="auto">
          <a:xfrm>
            <a:off x="4704217" y="3735614"/>
            <a:ext cx="271462" cy="271463"/>
          </a:xfrm>
          <a:prstGeom prst="rect">
            <a:avLst/>
          </a:prstGeom>
          <a:noFill/>
          <a:ln w="9525">
            <a:noFill/>
            <a:miter lim="800000"/>
            <a:headEnd/>
            <a:tailEnd/>
          </a:ln>
        </p:spPr>
      </p:pic>
      <p:pic>
        <p:nvPicPr>
          <p:cNvPr id="24" name="图片 91" descr="6.png"/>
          <p:cNvPicPr>
            <a:picLocks noChangeAspect="1" noChangeArrowheads="1"/>
          </p:cNvPicPr>
          <p:nvPr/>
        </p:nvPicPr>
        <p:blipFill>
          <a:blip r:embed="rId4"/>
          <a:srcRect/>
          <a:stretch>
            <a:fillRect/>
          </a:stretch>
        </p:blipFill>
        <p:spPr bwMode="auto">
          <a:xfrm>
            <a:off x="4532767" y="3386364"/>
            <a:ext cx="268287" cy="271463"/>
          </a:xfrm>
          <a:prstGeom prst="rect">
            <a:avLst/>
          </a:prstGeom>
          <a:noFill/>
          <a:ln w="9525">
            <a:noFill/>
            <a:miter lim="800000"/>
            <a:headEnd/>
            <a:tailEnd/>
          </a:ln>
        </p:spPr>
      </p:pic>
      <p:pic>
        <p:nvPicPr>
          <p:cNvPr id="25" name="图片 92" descr="6.png"/>
          <p:cNvPicPr>
            <a:picLocks noChangeAspect="1" noChangeArrowheads="1"/>
          </p:cNvPicPr>
          <p:nvPr/>
        </p:nvPicPr>
        <p:blipFill>
          <a:blip r:embed="rId4"/>
          <a:srcRect/>
          <a:stretch>
            <a:fillRect/>
          </a:stretch>
        </p:blipFill>
        <p:spPr bwMode="auto">
          <a:xfrm>
            <a:off x="4937579" y="3329214"/>
            <a:ext cx="271463" cy="271463"/>
          </a:xfrm>
          <a:prstGeom prst="rect">
            <a:avLst/>
          </a:prstGeom>
          <a:noFill/>
          <a:ln w="9525">
            <a:noFill/>
            <a:miter lim="800000"/>
            <a:headEnd/>
            <a:tailEnd/>
          </a:ln>
        </p:spPr>
      </p:pic>
      <p:pic>
        <p:nvPicPr>
          <p:cNvPr id="26" name="图片 93" descr="6.png"/>
          <p:cNvPicPr>
            <a:picLocks noChangeAspect="1" noChangeArrowheads="1"/>
          </p:cNvPicPr>
          <p:nvPr/>
        </p:nvPicPr>
        <p:blipFill>
          <a:blip r:embed="rId4"/>
          <a:srcRect/>
          <a:stretch>
            <a:fillRect/>
          </a:stretch>
        </p:blipFill>
        <p:spPr bwMode="auto">
          <a:xfrm>
            <a:off x="5343979" y="3329214"/>
            <a:ext cx="271463" cy="271463"/>
          </a:xfrm>
          <a:prstGeom prst="rect">
            <a:avLst/>
          </a:prstGeom>
          <a:noFill/>
          <a:ln w="9525">
            <a:noFill/>
            <a:miter lim="800000"/>
            <a:headEnd/>
            <a:tailEnd/>
          </a:ln>
        </p:spPr>
      </p:pic>
      <p:pic>
        <p:nvPicPr>
          <p:cNvPr id="27" name="图片 94" descr="6.png"/>
          <p:cNvPicPr>
            <a:picLocks noChangeAspect="1" noChangeArrowheads="1"/>
          </p:cNvPicPr>
          <p:nvPr/>
        </p:nvPicPr>
        <p:blipFill>
          <a:blip r:embed="rId4"/>
          <a:srcRect/>
          <a:stretch>
            <a:fillRect/>
          </a:stretch>
        </p:blipFill>
        <p:spPr bwMode="auto">
          <a:xfrm>
            <a:off x="5288417" y="3560989"/>
            <a:ext cx="268287" cy="271463"/>
          </a:xfrm>
          <a:prstGeom prst="rect">
            <a:avLst/>
          </a:prstGeom>
          <a:noFill/>
          <a:ln w="9525">
            <a:noFill/>
            <a:miter lim="800000"/>
            <a:headEnd/>
            <a:tailEnd/>
          </a:ln>
        </p:spPr>
      </p:pic>
      <p:pic>
        <p:nvPicPr>
          <p:cNvPr id="28" name="图片 95" descr="6.png"/>
          <p:cNvPicPr>
            <a:picLocks noChangeAspect="1" noChangeArrowheads="1"/>
          </p:cNvPicPr>
          <p:nvPr/>
        </p:nvPicPr>
        <p:blipFill>
          <a:blip r:embed="rId4"/>
          <a:srcRect/>
          <a:stretch>
            <a:fillRect/>
          </a:stretch>
        </p:blipFill>
        <p:spPr bwMode="auto">
          <a:xfrm>
            <a:off x="5634492" y="3560989"/>
            <a:ext cx="271462" cy="271463"/>
          </a:xfrm>
          <a:prstGeom prst="rect">
            <a:avLst/>
          </a:prstGeom>
          <a:noFill/>
          <a:ln w="9525">
            <a:noFill/>
            <a:miter lim="800000"/>
            <a:headEnd/>
            <a:tailEnd/>
          </a:ln>
        </p:spPr>
      </p:pic>
      <p:pic>
        <p:nvPicPr>
          <p:cNvPr id="29" name="图片 96" descr="6.png"/>
          <p:cNvPicPr>
            <a:picLocks noChangeAspect="1" noChangeArrowheads="1"/>
          </p:cNvPicPr>
          <p:nvPr/>
        </p:nvPicPr>
        <p:blipFill>
          <a:blip r:embed="rId3"/>
          <a:srcRect/>
          <a:stretch>
            <a:fillRect/>
          </a:stretch>
        </p:blipFill>
        <p:spPr bwMode="auto">
          <a:xfrm>
            <a:off x="3453267" y="3441927"/>
            <a:ext cx="363537" cy="363537"/>
          </a:xfrm>
          <a:prstGeom prst="rect">
            <a:avLst/>
          </a:prstGeom>
          <a:noFill/>
          <a:ln w="9525">
            <a:noFill/>
            <a:miter lim="800000"/>
            <a:headEnd/>
            <a:tailEnd/>
          </a:ln>
        </p:spPr>
      </p:pic>
      <p:pic>
        <p:nvPicPr>
          <p:cNvPr id="30" name="图片 97" descr="6.png"/>
          <p:cNvPicPr>
            <a:picLocks noChangeAspect="1" noChangeArrowheads="1"/>
          </p:cNvPicPr>
          <p:nvPr/>
        </p:nvPicPr>
        <p:blipFill>
          <a:blip r:embed="rId3"/>
          <a:srcRect/>
          <a:stretch>
            <a:fillRect/>
          </a:stretch>
        </p:blipFill>
        <p:spPr bwMode="auto">
          <a:xfrm>
            <a:off x="3872367" y="3194277"/>
            <a:ext cx="360362" cy="360362"/>
          </a:xfrm>
          <a:prstGeom prst="rect">
            <a:avLst/>
          </a:prstGeom>
          <a:noFill/>
          <a:ln w="9525">
            <a:noFill/>
            <a:miter lim="800000"/>
            <a:headEnd/>
            <a:tailEnd/>
          </a:ln>
        </p:spPr>
      </p:pic>
      <p:pic>
        <p:nvPicPr>
          <p:cNvPr id="31" name="图片 98" descr="6.png"/>
          <p:cNvPicPr>
            <a:picLocks noChangeAspect="1" noChangeArrowheads="1"/>
          </p:cNvPicPr>
          <p:nvPr/>
        </p:nvPicPr>
        <p:blipFill>
          <a:blip r:embed="rId3"/>
          <a:srcRect/>
          <a:stretch>
            <a:fillRect/>
          </a:stretch>
        </p:blipFill>
        <p:spPr bwMode="auto">
          <a:xfrm>
            <a:off x="3748542" y="3429227"/>
            <a:ext cx="363537" cy="360362"/>
          </a:xfrm>
          <a:prstGeom prst="rect">
            <a:avLst/>
          </a:prstGeom>
          <a:noFill/>
          <a:ln w="9525">
            <a:noFill/>
            <a:miter lim="800000"/>
            <a:headEnd/>
            <a:tailEnd/>
          </a:ln>
        </p:spPr>
      </p:pic>
      <p:pic>
        <p:nvPicPr>
          <p:cNvPr id="32" name="图片 99" descr="6.png"/>
          <p:cNvPicPr>
            <a:picLocks noChangeAspect="1" noChangeArrowheads="1"/>
          </p:cNvPicPr>
          <p:nvPr/>
        </p:nvPicPr>
        <p:blipFill>
          <a:blip r:embed="rId3"/>
          <a:srcRect/>
          <a:stretch>
            <a:fillRect/>
          </a:stretch>
        </p:blipFill>
        <p:spPr bwMode="auto">
          <a:xfrm>
            <a:off x="4504192" y="3138714"/>
            <a:ext cx="363537" cy="360363"/>
          </a:xfrm>
          <a:prstGeom prst="rect">
            <a:avLst/>
          </a:prstGeom>
          <a:noFill/>
          <a:ln w="9525">
            <a:noFill/>
            <a:miter lim="800000"/>
            <a:headEnd/>
            <a:tailEnd/>
          </a:ln>
        </p:spPr>
      </p:pic>
      <p:pic>
        <p:nvPicPr>
          <p:cNvPr id="33" name="图片 100" descr="6.png"/>
          <p:cNvPicPr>
            <a:picLocks noChangeAspect="1" noChangeArrowheads="1"/>
          </p:cNvPicPr>
          <p:nvPr/>
        </p:nvPicPr>
        <p:blipFill>
          <a:blip r:embed="rId3"/>
          <a:srcRect/>
          <a:stretch>
            <a:fillRect/>
          </a:stretch>
        </p:blipFill>
        <p:spPr bwMode="auto">
          <a:xfrm>
            <a:off x="4688342" y="3254602"/>
            <a:ext cx="363537" cy="363537"/>
          </a:xfrm>
          <a:prstGeom prst="rect">
            <a:avLst/>
          </a:prstGeom>
          <a:noFill/>
          <a:ln w="9525">
            <a:noFill/>
            <a:miter lim="800000"/>
            <a:headEnd/>
            <a:tailEnd/>
          </a:ln>
        </p:spPr>
      </p:pic>
      <p:pic>
        <p:nvPicPr>
          <p:cNvPr id="34" name="图片 101" descr="6.png"/>
          <p:cNvPicPr>
            <a:picLocks noChangeAspect="1" noChangeArrowheads="1"/>
          </p:cNvPicPr>
          <p:nvPr/>
        </p:nvPicPr>
        <p:blipFill>
          <a:blip r:embed="rId3"/>
          <a:srcRect/>
          <a:stretch>
            <a:fillRect/>
          </a:stretch>
        </p:blipFill>
        <p:spPr bwMode="auto">
          <a:xfrm>
            <a:off x="5037592" y="3661002"/>
            <a:ext cx="363537" cy="363537"/>
          </a:xfrm>
          <a:prstGeom prst="rect">
            <a:avLst/>
          </a:prstGeom>
          <a:noFill/>
          <a:ln w="9525">
            <a:noFill/>
            <a:miter lim="800000"/>
            <a:headEnd/>
            <a:tailEnd/>
          </a:ln>
        </p:spPr>
      </p:pic>
      <p:pic>
        <p:nvPicPr>
          <p:cNvPr id="35" name="图片 102" descr="6.png"/>
          <p:cNvPicPr>
            <a:picLocks noChangeAspect="1" noChangeArrowheads="1"/>
          </p:cNvPicPr>
          <p:nvPr/>
        </p:nvPicPr>
        <p:blipFill>
          <a:blip r:embed="rId3"/>
          <a:srcRect/>
          <a:stretch>
            <a:fillRect/>
          </a:stretch>
        </p:blipFill>
        <p:spPr bwMode="auto">
          <a:xfrm>
            <a:off x="5096329" y="3254602"/>
            <a:ext cx="360363" cy="363537"/>
          </a:xfrm>
          <a:prstGeom prst="rect">
            <a:avLst/>
          </a:prstGeom>
          <a:noFill/>
          <a:ln w="9525">
            <a:noFill/>
            <a:miter lim="800000"/>
            <a:headEnd/>
            <a:tailEnd/>
          </a:ln>
        </p:spPr>
      </p:pic>
      <p:pic>
        <p:nvPicPr>
          <p:cNvPr id="36" name="图片 103" descr="6.png"/>
          <p:cNvPicPr>
            <a:picLocks noChangeAspect="1" noChangeArrowheads="1"/>
          </p:cNvPicPr>
          <p:nvPr/>
        </p:nvPicPr>
        <p:blipFill>
          <a:blip r:embed="rId5"/>
          <a:srcRect/>
          <a:stretch>
            <a:fillRect/>
          </a:stretch>
        </p:blipFill>
        <p:spPr bwMode="auto">
          <a:xfrm>
            <a:off x="4421642" y="3578452"/>
            <a:ext cx="179387" cy="179387"/>
          </a:xfrm>
          <a:prstGeom prst="rect">
            <a:avLst/>
          </a:prstGeom>
          <a:noFill/>
          <a:ln w="9525">
            <a:noFill/>
            <a:miter lim="800000"/>
            <a:headEnd/>
            <a:tailEnd/>
          </a:ln>
        </p:spPr>
      </p:pic>
      <p:pic>
        <p:nvPicPr>
          <p:cNvPr id="37" name="图片 104" descr="6.png"/>
          <p:cNvPicPr>
            <a:picLocks noChangeAspect="1" noChangeArrowheads="1"/>
          </p:cNvPicPr>
          <p:nvPr/>
        </p:nvPicPr>
        <p:blipFill>
          <a:blip r:embed="rId5"/>
          <a:srcRect/>
          <a:stretch>
            <a:fillRect/>
          </a:stretch>
        </p:blipFill>
        <p:spPr bwMode="auto">
          <a:xfrm>
            <a:off x="4605792" y="3521302"/>
            <a:ext cx="179387" cy="179387"/>
          </a:xfrm>
          <a:prstGeom prst="rect">
            <a:avLst/>
          </a:prstGeom>
          <a:noFill/>
          <a:ln w="9525">
            <a:noFill/>
            <a:miter lim="800000"/>
            <a:headEnd/>
            <a:tailEnd/>
          </a:ln>
        </p:spPr>
      </p:pic>
      <p:pic>
        <p:nvPicPr>
          <p:cNvPr id="38" name="图片 105" descr="6.png"/>
          <p:cNvPicPr>
            <a:picLocks noChangeAspect="1" noChangeArrowheads="1"/>
          </p:cNvPicPr>
          <p:nvPr/>
        </p:nvPicPr>
        <p:blipFill>
          <a:blip r:embed="rId5"/>
          <a:srcRect/>
          <a:stretch>
            <a:fillRect/>
          </a:stretch>
        </p:blipFill>
        <p:spPr bwMode="auto">
          <a:xfrm>
            <a:off x="4720092" y="3637189"/>
            <a:ext cx="182562" cy="179388"/>
          </a:xfrm>
          <a:prstGeom prst="rect">
            <a:avLst/>
          </a:prstGeom>
          <a:noFill/>
          <a:ln w="9525">
            <a:noFill/>
            <a:miter lim="800000"/>
            <a:headEnd/>
            <a:tailEnd/>
          </a:ln>
        </p:spPr>
      </p:pic>
      <p:pic>
        <p:nvPicPr>
          <p:cNvPr id="39" name="图片 106" descr="6.png"/>
          <p:cNvPicPr>
            <a:picLocks noChangeAspect="1" noChangeArrowheads="1"/>
          </p:cNvPicPr>
          <p:nvPr/>
        </p:nvPicPr>
        <p:blipFill>
          <a:blip r:embed="rId5"/>
          <a:srcRect/>
          <a:stretch>
            <a:fillRect/>
          </a:stretch>
        </p:blipFill>
        <p:spPr bwMode="auto">
          <a:xfrm>
            <a:off x="4955042" y="3578452"/>
            <a:ext cx="179387" cy="179387"/>
          </a:xfrm>
          <a:prstGeom prst="rect">
            <a:avLst/>
          </a:prstGeom>
          <a:noFill/>
          <a:ln w="9525">
            <a:noFill/>
            <a:miter lim="800000"/>
            <a:headEnd/>
            <a:tailEnd/>
          </a:ln>
        </p:spPr>
      </p:pic>
      <p:pic>
        <p:nvPicPr>
          <p:cNvPr id="40" name="图片 107" descr="6.png"/>
          <p:cNvPicPr>
            <a:picLocks noChangeAspect="1" noChangeArrowheads="1"/>
          </p:cNvPicPr>
          <p:nvPr/>
        </p:nvPicPr>
        <p:blipFill>
          <a:blip r:embed="rId5"/>
          <a:srcRect/>
          <a:stretch>
            <a:fillRect/>
          </a:stretch>
        </p:blipFill>
        <p:spPr bwMode="auto">
          <a:xfrm>
            <a:off x="5304292" y="3521302"/>
            <a:ext cx="179387" cy="179387"/>
          </a:xfrm>
          <a:prstGeom prst="rect">
            <a:avLst/>
          </a:prstGeom>
          <a:noFill/>
          <a:ln w="9525">
            <a:noFill/>
            <a:miter lim="800000"/>
            <a:headEnd/>
            <a:tailEnd/>
          </a:ln>
        </p:spPr>
      </p:pic>
      <p:pic>
        <p:nvPicPr>
          <p:cNvPr id="41" name="图片 108" descr="6.png"/>
          <p:cNvPicPr>
            <a:picLocks noChangeAspect="1" noChangeArrowheads="1"/>
          </p:cNvPicPr>
          <p:nvPr/>
        </p:nvPicPr>
        <p:blipFill>
          <a:blip r:embed="rId5"/>
          <a:srcRect/>
          <a:stretch>
            <a:fillRect/>
          </a:stretch>
        </p:blipFill>
        <p:spPr bwMode="auto">
          <a:xfrm>
            <a:off x="4780417" y="3521302"/>
            <a:ext cx="179387" cy="179387"/>
          </a:xfrm>
          <a:prstGeom prst="rect">
            <a:avLst/>
          </a:prstGeom>
          <a:noFill/>
          <a:ln w="9525">
            <a:noFill/>
            <a:miter lim="800000"/>
            <a:headEnd/>
            <a:tailEnd/>
          </a:ln>
        </p:spPr>
      </p:pic>
      <p:pic>
        <p:nvPicPr>
          <p:cNvPr id="42" name="图片 109" descr="6.png"/>
          <p:cNvPicPr>
            <a:picLocks noChangeAspect="1" noChangeArrowheads="1"/>
          </p:cNvPicPr>
          <p:nvPr/>
        </p:nvPicPr>
        <p:blipFill>
          <a:blip r:embed="rId5"/>
          <a:srcRect/>
          <a:stretch>
            <a:fillRect/>
          </a:stretch>
        </p:blipFill>
        <p:spPr bwMode="auto">
          <a:xfrm>
            <a:off x="4537529" y="3753077"/>
            <a:ext cx="179388" cy="179387"/>
          </a:xfrm>
          <a:prstGeom prst="rect">
            <a:avLst/>
          </a:prstGeom>
          <a:noFill/>
          <a:ln w="9525">
            <a:noFill/>
            <a:miter lim="800000"/>
            <a:headEnd/>
            <a:tailEnd/>
          </a:ln>
        </p:spPr>
      </p:pic>
      <p:pic>
        <p:nvPicPr>
          <p:cNvPr id="43" name="图片 110" descr="6.png"/>
          <p:cNvPicPr>
            <a:picLocks noChangeAspect="1" noChangeArrowheads="1"/>
          </p:cNvPicPr>
          <p:nvPr/>
        </p:nvPicPr>
        <p:blipFill>
          <a:blip r:embed="rId5"/>
          <a:srcRect/>
          <a:stretch>
            <a:fillRect/>
          </a:stretch>
        </p:blipFill>
        <p:spPr bwMode="auto">
          <a:xfrm>
            <a:off x="4305754" y="3811814"/>
            <a:ext cx="179388" cy="179388"/>
          </a:xfrm>
          <a:prstGeom prst="rect">
            <a:avLst/>
          </a:prstGeom>
          <a:noFill/>
          <a:ln w="9525">
            <a:noFill/>
            <a:miter lim="800000"/>
            <a:headEnd/>
            <a:tailEnd/>
          </a:ln>
        </p:spPr>
      </p:pic>
      <p:pic>
        <p:nvPicPr>
          <p:cNvPr id="44" name="图片 111" descr="6.png"/>
          <p:cNvPicPr>
            <a:picLocks noChangeAspect="1" noChangeArrowheads="1"/>
          </p:cNvPicPr>
          <p:nvPr/>
        </p:nvPicPr>
        <p:blipFill>
          <a:blip r:embed="rId5"/>
          <a:srcRect/>
          <a:stretch>
            <a:fillRect/>
          </a:stretch>
        </p:blipFill>
        <p:spPr bwMode="auto">
          <a:xfrm>
            <a:off x="4015242" y="3811814"/>
            <a:ext cx="179387" cy="179388"/>
          </a:xfrm>
          <a:prstGeom prst="rect">
            <a:avLst/>
          </a:prstGeom>
          <a:noFill/>
          <a:ln w="9525">
            <a:noFill/>
            <a:miter lim="800000"/>
            <a:headEnd/>
            <a:tailEnd/>
          </a:ln>
        </p:spPr>
      </p:pic>
      <p:pic>
        <p:nvPicPr>
          <p:cNvPr id="45" name="图片 112" descr="6.png"/>
          <p:cNvPicPr>
            <a:picLocks noChangeAspect="1" noChangeArrowheads="1"/>
          </p:cNvPicPr>
          <p:nvPr/>
        </p:nvPicPr>
        <p:blipFill>
          <a:blip r:embed="rId5"/>
          <a:srcRect/>
          <a:stretch>
            <a:fillRect/>
          </a:stretch>
        </p:blipFill>
        <p:spPr bwMode="auto">
          <a:xfrm>
            <a:off x="3777117" y="3708627"/>
            <a:ext cx="179387" cy="179387"/>
          </a:xfrm>
          <a:prstGeom prst="rect">
            <a:avLst/>
          </a:prstGeom>
          <a:noFill/>
          <a:ln w="9525">
            <a:noFill/>
            <a:miter lim="800000"/>
            <a:headEnd/>
            <a:tailEnd/>
          </a:ln>
        </p:spPr>
      </p:pic>
      <p:pic>
        <p:nvPicPr>
          <p:cNvPr id="46" name="图片 113" descr="6.png"/>
          <p:cNvPicPr>
            <a:picLocks noChangeAspect="1" noChangeArrowheads="1"/>
          </p:cNvPicPr>
          <p:nvPr/>
        </p:nvPicPr>
        <p:blipFill>
          <a:blip r:embed="rId5"/>
          <a:srcRect/>
          <a:stretch>
            <a:fillRect/>
          </a:stretch>
        </p:blipFill>
        <p:spPr bwMode="auto">
          <a:xfrm>
            <a:off x="4067629" y="3302227"/>
            <a:ext cx="179388" cy="179387"/>
          </a:xfrm>
          <a:prstGeom prst="rect">
            <a:avLst/>
          </a:prstGeom>
          <a:noFill/>
          <a:ln w="9525">
            <a:noFill/>
            <a:miter lim="800000"/>
            <a:headEnd/>
            <a:tailEnd/>
          </a:ln>
        </p:spPr>
      </p:pic>
      <p:pic>
        <p:nvPicPr>
          <p:cNvPr id="47" name="图片 114" descr="6.png"/>
          <p:cNvPicPr>
            <a:picLocks noChangeAspect="1" noChangeArrowheads="1"/>
          </p:cNvPicPr>
          <p:nvPr/>
        </p:nvPicPr>
        <p:blipFill>
          <a:blip r:embed="rId5"/>
          <a:srcRect/>
          <a:stretch>
            <a:fillRect/>
          </a:stretch>
        </p:blipFill>
        <p:spPr bwMode="auto">
          <a:xfrm>
            <a:off x="4305754" y="3172052"/>
            <a:ext cx="179388" cy="179387"/>
          </a:xfrm>
          <a:prstGeom prst="rect">
            <a:avLst/>
          </a:prstGeom>
          <a:noFill/>
          <a:ln w="9525">
            <a:noFill/>
            <a:miter lim="800000"/>
            <a:headEnd/>
            <a:tailEnd/>
          </a:ln>
        </p:spPr>
      </p:pic>
      <p:pic>
        <p:nvPicPr>
          <p:cNvPr id="48" name="图片 115" descr="6.png"/>
          <p:cNvPicPr>
            <a:picLocks noChangeAspect="1" noChangeArrowheads="1"/>
          </p:cNvPicPr>
          <p:nvPr/>
        </p:nvPicPr>
        <p:blipFill>
          <a:blip r:embed="rId5"/>
          <a:srcRect/>
          <a:stretch>
            <a:fillRect/>
          </a:stretch>
        </p:blipFill>
        <p:spPr bwMode="auto">
          <a:xfrm>
            <a:off x="4480379" y="3287939"/>
            <a:ext cx="179388" cy="179388"/>
          </a:xfrm>
          <a:prstGeom prst="rect">
            <a:avLst/>
          </a:prstGeom>
          <a:noFill/>
          <a:ln w="9525">
            <a:noFill/>
            <a:miter lim="800000"/>
            <a:headEnd/>
            <a:tailEnd/>
          </a:ln>
        </p:spPr>
      </p:pic>
      <p:pic>
        <p:nvPicPr>
          <p:cNvPr id="49" name="图片 116" descr="6.png"/>
          <p:cNvPicPr>
            <a:picLocks noChangeAspect="1" noChangeArrowheads="1"/>
          </p:cNvPicPr>
          <p:nvPr/>
        </p:nvPicPr>
        <p:blipFill>
          <a:blip r:embed="rId5"/>
          <a:srcRect/>
          <a:stretch>
            <a:fillRect/>
          </a:stretch>
        </p:blipFill>
        <p:spPr bwMode="auto">
          <a:xfrm>
            <a:off x="4548642" y="3868964"/>
            <a:ext cx="179387" cy="179388"/>
          </a:xfrm>
          <a:prstGeom prst="rect">
            <a:avLst/>
          </a:prstGeom>
          <a:noFill/>
          <a:ln w="9525">
            <a:noFill/>
            <a:miter lim="800000"/>
            <a:headEnd/>
            <a:tailEnd/>
          </a:ln>
        </p:spPr>
      </p:pic>
      <p:pic>
        <p:nvPicPr>
          <p:cNvPr id="50" name="图片 117" descr="6.png"/>
          <p:cNvPicPr>
            <a:picLocks noChangeAspect="1" noChangeArrowheads="1"/>
          </p:cNvPicPr>
          <p:nvPr/>
        </p:nvPicPr>
        <p:blipFill>
          <a:blip r:embed="rId5"/>
          <a:srcRect/>
          <a:stretch>
            <a:fillRect/>
          </a:stretch>
        </p:blipFill>
        <p:spPr bwMode="auto">
          <a:xfrm>
            <a:off x="4010479" y="3883252"/>
            <a:ext cx="179388" cy="179387"/>
          </a:xfrm>
          <a:prstGeom prst="rect">
            <a:avLst/>
          </a:prstGeom>
          <a:noFill/>
          <a:ln w="9525">
            <a:noFill/>
            <a:miter lim="800000"/>
            <a:headEnd/>
            <a:tailEnd/>
          </a:ln>
        </p:spPr>
      </p:pic>
      <p:pic>
        <p:nvPicPr>
          <p:cNvPr id="51" name="图片 118" descr="6.png"/>
          <p:cNvPicPr>
            <a:picLocks noChangeAspect="1" noChangeArrowheads="1"/>
          </p:cNvPicPr>
          <p:nvPr/>
        </p:nvPicPr>
        <p:blipFill>
          <a:blip r:embed="rId5"/>
          <a:srcRect/>
          <a:stretch>
            <a:fillRect/>
          </a:stretch>
        </p:blipFill>
        <p:spPr bwMode="auto">
          <a:xfrm>
            <a:off x="3835854" y="3592739"/>
            <a:ext cx="179388" cy="179388"/>
          </a:xfrm>
          <a:prstGeom prst="rect">
            <a:avLst/>
          </a:prstGeom>
          <a:noFill/>
          <a:ln w="9525">
            <a:noFill/>
            <a:miter lim="800000"/>
            <a:headEnd/>
            <a:tailEnd/>
          </a:ln>
        </p:spPr>
      </p:pic>
      <p:pic>
        <p:nvPicPr>
          <p:cNvPr id="52" name="图片 119" descr="6.png"/>
          <p:cNvPicPr>
            <a:picLocks noChangeAspect="1" noChangeArrowheads="1"/>
          </p:cNvPicPr>
          <p:nvPr/>
        </p:nvPicPr>
        <p:blipFill>
          <a:blip r:embed="rId5"/>
          <a:srcRect/>
          <a:stretch>
            <a:fillRect/>
          </a:stretch>
        </p:blipFill>
        <p:spPr bwMode="auto">
          <a:xfrm>
            <a:off x="3661229" y="3592739"/>
            <a:ext cx="179388" cy="179388"/>
          </a:xfrm>
          <a:prstGeom prst="rect">
            <a:avLst/>
          </a:prstGeom>
          <a:noFill/>
          <a:ln w="9525">
            <a:noFill/>
            <a:miter lim="800000"/>
            <a:headEnd/>
            <a:tailEnd/>
          </a:ln>
        </p:spPr>
      </p:pic>
      <p:pic>
        <p:nvPicPr>
          <p:cNvPr id="53" name="图片 120" descr="6.png"/>
          <p:cNvPicPr>
            <a:picLocks noChangeAspect="1" noChangeArrowheads="1"/>
          </p:cNvPicPr>
          <p:nvPr/>
        </p:nvPicPr>
        <p:blipFill>
          <a:blip r:embed="rId5"/>
          <a:srcRect/>
          <a:stretch>
            <a:fillRect/>
          </a:stretch>
        </p:blipFill>
        <p:spPr bwMode="auto">
          <a:xfrm>
            <a:off x="3891417" y="3764189"/>
            <a:ext cx="182562" cy="182563"/>
          </a:xfrm>
          <a:prstGeom prst="rect">
            <a:avLst/>
          </a:prstGeom>
          <a:noFill/>
          <a:ln w="9525">
            <a:noFill/>
            <a:miter lim="800000"/>
            <a:headEnd/>
            <a:tailEnd/>
          </a:ln>
        </p:spPr>
      </p:pic>
      <p:pic>
        <p:nvPicPr>
          <p:cNvPr id="54" name="图片 121" descr="6.png"/>
          <p:cNvPicPr>
            <a:picLocks noChangeAspect="1" noChangeArrowheads="1"/>
          </p:cNvPicPr>
          <p:nvPr/>
        </p:nvPicPr>
        <p:blipFill>
          <a:blip r:embed="rId5"/>
          <a:srcRect/>
          <a:stretch>
            <a:fillRect/>
          </a:stretch>
        </p:blipFill>
        <p:spPr bwMode="auto">
          <a:xfrm>
            <a:off x="3951742" y="3473677"/>
            <a:ext cx="179387" cy="182562"/>
          </a:xfrm>
          <a:prstGeom prst="rect">
            <a:avLst/>
          </a:prstGeom>
          <a:noFill/>
          <a:ln w="9525">
            <a:noFill/>
            <a:miter lim="800000"/>
            <a:headEnd/>
            <a:tailEnd/>
          </a:ln>
        </p:spPr>
      </p:pic>
      <p:pic>
        <p:nvPicPr>
          <p:cNvPr id="55" name="图片 122" descr="6.png"/>
          <p:cNvPicPr>
            <a:picLocks noChangeAspect="1" noChangeArrowheads="1"/>
          </p:cNvPicPr>
          <p:nvPr/>
        </p:nvPicPr>
        <p:blipFill>
          <a:blip r:embed="rId4"/>
          <a:srcRect/>
          <a:stretch>
            <a:fillRect/>
          </a:stretch>
        </p:blipFill>
        <p:spPr bwMode="auto">
          <a:xfrm>
            <a:off x="4054929" y="3505427"/>
            <a:ext cx="271463" cy="268287"/>
          </a:xfrm>
          <a:prstGeom prst="rect">
            <a:avLst/>
          </a:prstGeom>
          <a:noFill/>
          <a:ln w="9525">
            <a:noFill/>
            <a:miter lim="800000"/>
            <a:headEnd/>
            <a:tailEnd/>
          </a:ln>
        </p:spPr>
      </p:pic>
      <p:pic>
        <p:nvPicPr>
          <p:cNvPr id="56" name="图片 123" descr="6.png"/>
          <p:cNvPicPr>
            <a:picLocks noChangeAspect="1" noChangeArrowheads="1"/>
          </p:cNvPicPr>
          <p:nvPr/>
        </p:nvPicPr>
        <p:blipFill>
          <a:blip r:embed="rId3"/>
          <a:srcRect/>
          <a:stretch>
            <a:fillRect/>
          </a:stretch>
        </p:blipFill>
        <p:spPr bwMode="auto">
          <a:xfrm>
            <a:off x="4039054" y="3603852"/>
            <a:ext cx="363538" cy="360362"/>
          </a:xfrm>
          <a:prstGeom prst="rect">
            <a:avLst/>
          </a:prstGeom>
          <a:noFill/>
          <a:ln w="9525">
            <a:noFill/>
            <a:miter lim="800000"/>
            <a:headEnd/>
            <a:tailEnd/>
          </a:ln>
        </p:spPr>
      </p:pic>
      <p:pic>
        <p:nvPicPr>
          <p:cNvPr id="57" name="图片 124" descr="6.png"/>
          <p:cNvPicPr>
            <a:picLocks noChangeAspect="1" noChangeArrowheads="1"/>
          </p:cNvPicPr>
          <p:nvPr/>
        </p:nvPicPr>
        <p:blipFill>
          <a:blip r:embed="rId4"/>
          <a:srcRect/>
          <a:stretch>
            <a:fillRect/>
          </a:stretch>
        </p:blipFill>
        <p:spPr bwMode="auto">
          <a:xfrm>
            <a:off x="4054929" y="3329214"/>
            <a:ext cx="271463" cy="271463"/>
          </a:xfrm>
          <a:prstGeom prst="rect">
            <a:avLst/>
          </a:prstGeom>
          <a:noFill/>
          <a:ln w="9525">
            <a:noFill/>
            <a:miter lim="800000"/>
            <a:headEnd/>
            <a:tailEnd/>
          </a:ln>
        </p:spPr>
      </p:pic>
      <p:pic>
        <p:nvPicPr>
          <p:cNvPr id="58" name="图片 125" descr="6.png"/>
          <p:cNvPicPr>
            <a:picLocks noChangeAspect="1" noChangeArrowheads="1"/>
          </p:cNvPicPr>
          <p:nvPr/>
        </p:nvPicPr>
        <p:blipFill>
          <a:blip r:embed="rId3"/>
          <a:srcRect/>
          <a:stretch>
            <a:fillRect/>
          </a:stretch>
        </p:blipFill>
        <p:spPr bwMode="auto">
          <a:xfrm>
            <a:off x="3658054" y="3194277"/>
            <a:ext cx="360363" cy="360362"/>
          </a:xfrm>
          <a:prstGeom prst="rect">
            <a:avLst/>
          </a:prstGeom>
          <a:noFill/>
          <a:ln w="9525">
            <a:noFill/>
            <a:miter lim="800000"/>
            <a:headEnd/>
            <a:tailEnd/>
          </a:ln>
        </p:spPr>
      </p:pic>
      <p:pic>
        <p:nvPicPr>
          <p:cNvPr id="59" name="图片 126" descr="6.png"/>
          <p:cNvPicPr>
            <a:picLocks noChangeAspect="1" noChangeArrowheads="1"/>
          </p:cNvPicPr>
          <p:nvPr/>
        </p:nvPicPr>
        <p:blipFill>
          <a:blip r:embed="rId4"/>
          <a:srcRect/>
          <a:stretch>
            <a:fillRect/>
          </a:stretch>
        </p:blipFill>
        <p:spPr bwMode="auto">
          <a:xfrm>
            <a:off x="4694692" y="3386364"/>
            <a:ext cx="271462" cy="271463"/>
          </a:xfrm>
          <a:prstGeom prst="rect">
            <a:avLst/>
          </a:prstGeom>
          <a:noFill/>
          <a:ln w="9525">
            <a:noFill/>
            <a:miter lim="800000"/>
            <a:headEnd/>
            <a:tailEnd/>
          </a:ln>
        </p:spPr>
      </p:pic>
      <p:pic>
        <p:nvPicPr>
          <p:cNvPr id="60" name="图片 127" descr="6.png"/>
          <p:cNvPicPr>
            <a:picLocks noChangeAspect="1" noChangeArrowheads="1"/>
          </p:cNvPicPr>
          <p:nvPr/>
        </p:nvPicPr>
        <p:blipFill>
          <a:blip r:embed="rId3"/>
          <a:srcRect/>
          <a:stretch>
            <a:fillRect/>
          </a:stretch>
        </p:blipFill>
        <p:spPr bwMode="auto">
          <a:xfrm>
            <a:off x="4678817" y="3487964"/>
            <a:ext cx="360362" cy="360363"/>
          </a:xfrm>
          <a:prstGeom prst="rect">
            <a:avLst/>
          </a:prstGeom>
          <a:noFill/>
          <a:ln w="9525">
            <a:noFill/>
            <a:miter lim="800000"/>
            <a:headEnd/>
            <a:tailEnd/>
          </a:ln>
        </p:spPr>
      </p:pic>
      <p:pic>
        <p:nvPicPr>
          <p:cNvPr id="61" name="图片 128" descr="6.png"/>
          <p:cNvPicPr>
            <a:picLocks noChangeAspect="1" noChangeArrowheads="1"/>
          </p:cNvPicPr>
          <p:nvPr/>
        </p:nvPicPr>
        <p:blipFill>
          <a:blip r:embed="rId3"/>
          <a:srcRect/>
          <a:stretch>
            <a:fillRect/>
          </a:stretch>
        </p:blipFill>
        <p:spPr bwMode="auto">
          <a:xfrm>
            <a:off x="4688342" y="3429227"/>
            <a:ext cx="363537" cy="360362"/>
          </a:xfrm>
          <a:prstGeom prst="rect">
            <a:avLst/>
          </a:prstGeom>
          <a:noFill/>
          <a:ln w="9525">
            <a:noFill/>
            <a:miter lim="800000"/>
            <a:headEnd/>
            <a:tailEnd/>
          </a:ln>
        </p:spPr>
      </p:pic>
      <p:pic>
        <p:nvPicPr>
          <p:cNvPr id="62" name="图片 129" descr="6.png"/>
          <p:cNvPicPr>
            <a:picLocks noChangeAspect="1" noChangeArrowheads="1"/>
          </p:cNvPicPr>
          <p:nvPr/>
        </p:nvPicPr>
        <p:blipFill>
          <a:blip r:embed="rId4"/>
          <a:srcRect/>
          <a:stretch>
            <a:fillRect/>
          </a:stretch>
        </p:blipFill>
        <p:spPr bwMode="auto">
          <a:xfrm>
            <a:off x="5343979" y="3386364"/>
            <a:ext cx="271463" cy="271463"/>
          </a:xfrm>
          <a:prstGeom prst="rect">
            <a:avLst/>
          </a:prstGeom>
          <a:noFill/>
          <a:ln w="9525">
            <a:noFill/>
            <a:miter lim="800000"/>
            <a:headEnd/>
            <a:tailEnd/>
          </a:ln>
        </p:spPr>
      </p:pic>
      <p:pic>
        <p:nvPicPr>
          <p:cNvPr id="63" name="图片 130" descr="6.png"/>
          <p:cNvPicPr>
            <a:picLocks noChangeAspect="1" noChangeArrowheads="1"/>
          </p:cNvPicPr>
          <p:nvPr/>
        </p:nvPicPr>
        <p:blipFill>
          <a:blip r:embed="rId3"/>
          <a:srcRect/>
          <a:stretch>
            <a:fillRect/>
          </a:stretch>
        </p:blipFill>
        <p:spPr bwMode="auto">
          <a:xfrm>
            <a:off x="5328104" y="3487964"/>
            <a:ext cx="363538" cy="360363"/>
          </a:xfrm>
          <a:prstGeom prst="rect">
            <a:avLst/>
          </a:prstGeom>
          <a:noFill/>
          <a:ln w="9525">
            <a:noFill/>
            <a:miter lim="800000"/>
            <a:headEnd/>
            <a:tailEnd/>
          </a:ln>
        </p:spPr>
      </p:pic>
      <p:pic>
        <p:nvPicPr>
          <p:cNvPr id="64" name="图片 131" descr="6.png"/>
          <p:cNvPicPr>
            <a:picLocks noChangeAspect="1" noChangeArrowheads="1"/>
          </p:cNvPicPr>
          <p:nvPr/>
        </p:nvPicPr>
        <p:blipFill>
          <a:blip r:embed="rId3"/>
          <a:srcRect/>
          <a:stretch>
            <a:fillRect/>
          </a:stretch>
        </p:blipFill>
        <p:spPr bwMode="auto">
          <a:xfrm>
            <a:off x="4443867" y="3337152"/>
            <a:ext cx="360362" cy="360362"/>
          </a:xfrm>
          <a:prstGeom prst="rect">
            <a:avLst/>
          </a:prstGeom>
          <a:noFill/>
          <a:ln w="9525">
            <a:noFill/>
            <a:miter lim="800000"/>
            <a:headEnd/>
            <a:tailEnd/>
          </a:ln>
        </p:spPr>
      </p:pic>
      <p:pic>
        <p:nvPicPr>
          <p:cNvPr id="65" name="图片 132" descr="6.png"/>
          <p:cNvPicPr>
            <a:picLocks noChangeAspect="1" noChangeArrowheads="1"/>
          </p:cNvPicPr>
          <p:nvPr/>
        </p:nvPicPr>
        <p:blipFill>
          <a:blip r:embed="rId4"/>
          <a:srcRect/>
          <a:stretch>
            <a:fillRect/>
          </a:stretch>
        </p:blipFill>
        <p:spPr bwMode="auto">
          <a:xfrm>
            <a:off x="5053467" y="3329214"/>
            <a:ext cx="271462" cy="271463"/>
          </a:xfrm>
          <a:prstGeom prst="rect">
            <a:avLst/>
          </a:prstGeom>
          <a:noFill/>
          <a:ln w="9525">
            <a:noFill/>
            <a:miter lim="800000"/>
            <a:headEnd/>
            <a:tailEnd/>
          </a:ln>
        </p:spPr>
      </p:pic>
      <p:pic>
        <p:nvPicPr>
          <p:cNvPr id="66" name="图片 133" descr="6.png"/>
          <p:cNvPicPr>
            <a:picLocks noChangeAspect="1" noChangeArrowheads="1"/>
          </p:cNvPicPr>
          <p:nvPr/>
        </p:nvPicPr>
        <p:blipFill>
          <a:blip r:embed="rId3"/>
          <a:srcRect/>
          <a:stretch>
            <a:fillRect/>
          </a:stretch>
        </p:blipFill>
        <p:spPr bwMode="auto">
          <a:xfrm>
            <a:off x="5037592" y="3429227"/>
            <a:ext cx="363537" cy="360362"/>
          </a:xfrm>
          <a:prstGeom prst="rect">
            <a:avLst/>
          </a:prstGeom>
          <a:noFill/>
          <a:ln w="9525">
            <a:noFill/>
            <a:miter lim="800000"/>
            <a:headEnd/>
            <a:tailEnd/>
          </a:ln>
        </p:spPr>
      </p:pic>
      <p:pic>
        <p:nvPicPr>
          <p:cNvPr id="67" name="图片 134" descr="6.png"/>
          <p:cNvPicPr>
            <a:picLocks noChangeAspect="1" noChangeArrowheads="1"/>
          </p:cNvPicPr>
          <p:nvPr/>
        </p:nvPicPr>
        <p:blipFill>
          <a:blip r:embed="rId3"/>
          <a:srcRect/>
          <a:stretch>
            <a:fillRect/>
          </a:stretch>
        </p:blipFill>
        <p:spPr bwMode="auto">
          <a:xfrm>
            <a:off x="3872367" y="3408589"/>
            <a:ext cx="360362" cy="360363"/>
          </a:xfrm>
          <a:prstGeom prst="rect">
            <a:avLst/>
          </a:prstGeom>
          <a:noFill/>
          <a:ln w="9525">
            <a:noFill/>
            <a:miter lim="800000"/>
            <a:headEnd/>
            <a:tailEnd/>
          </a:ln>
        </p:spPr>
      </p:pic>
      <p:pic>
        <p:nvPicPr>
          <p:cNvPr id="68" name="图片 135" descr="6.png"/>
          <p:cNvPicPr>
            <a:picLocks noChangeAspect="1" noChangeArrowheads="1"/>
          </p:cNvPicPr>
          <p:nvPr/>
        </p:nvPicPr>
        <p:blipFill>
          <a:blip r:embed="rId4"/>
          <a:srcRect/>
          <a:stretch>
            <a:fillRect/>
          </a:stretch>
        </p:blipFill>
        <p:spPr bwMode="auto">
          <a:xfrm>
            <a:off x="3321504" y="3432402"/>
            <a:ext cx="271463" cy="271462"/>
          </a:xfrm>
          <a:prstGeom prst="rect">
            <a:avLst/>
          </a:prstGeom>
          <a:noFill/>
          <a:ln w="9525">
            <a:noFill/>
            <a:miter lim="800000"/>
            <a:headEnd/>
            <a:tailEnd/>
          </a:ln>
        </p:spPr>
      </p:pic>
      <p:pic>
        <p:nvPicPr>
          <p:cNvPr id="69" name="图片 136" descr="6.png"/>
          <p:cNvPicPr>
            <a:picLocks noChangeAspect="1" noChangeArrowheads="1"/>
          </p:cNvPicPr>
          <p:nvPr/>
        </p:nvPicPr>
        <p:blipFill>
          <a:blip r:embed="rId3"/>
          <a:srcRect/>
          <a:stretch>
            <a:fillRect/>
          </a:stretch>
        </p:blipFill>
        <p:spPr bwMode="auto">
          <a:xfrm>
            <a:off x="3157992" y="3534002"/>
            <a:ext cx="360362" cy="360362"/>
          </a:xfrm>
          <a:prstGeom prst="rect">
            <a:avLst/>
          </a:prstGeom>
          <a:noFill/>
          <a:ln w="9525">
            <a:noFill/>
            <a:miter lim="800000"/>
            <a:headEnd/>
            <a:tailEnd/>
          </a:ln>
        </p:spPr>
      </p:pic>
      <p:pic>
        <p:nvPicPr>
          <p:cNvPr id="70" name="图片 137" descr="6.png"/>
          <p:cNvPicPr>
            <a:picLocks noChangeAspect="1" noChangeArrowheads="1"/>
          </p:cNvPicPr>
          <p:nvPr/>
        </p:nvPicPr>
        <p:blipFill>
          <a:blip r:embed="rId4"/>
          <a:srcRect/>
          <a:stretch>
            <a:fillRect/>
          </a:stretch>
        </p:blipFill>
        <p:spPr bwMode="auto">
          <a:xfrm>
            <a:off x="3464379" y="3260952"/>
            <a:ext cx="271463" cy="268287"/>
          </a:xfrm>
          <a:prstGeom prst="rect">
            <a:avLst/>
          </a:prstGeom>
          <a:noFill/>
          <a:ln w="9525">
            <a:noFill/>
            <a:miter lim="800000"/>
            <a:headEnd/>
            <a:tailEnd/>
          </a:ln>
        </p:spPr>
      </p:pic>
      <p:pic>
        <p:nvPicPr>
          <p:cNvPr id="71" name="图片 138" descr="6.png"/>
          <p:cNvPicPr>
            <a:picLocks noChangeAspect="1" noChangeArrowheads="1"/>
          </p:cNvPicPr>
          <p:nvPr/>
        </p:nvPicPr>
        <p:blipFill>
          <a:blip r:embed="rId3"/>
          <a:srcRect/>
          <a:stretch>
            <a:fillRect/>
          </a:stretch>
        </p:blipFill>
        <p:spPr bwMode="auto">
          <a:xfrm>
            <a:off x="3448504" y="3359377"/>
            <a:ext cx="360363" cy="360362"/>
          </a:xfrm>
          <a:prstGeom prst="rect">
            <a:avLst/>
          </a:prstGeom>
          <a:noFill/>
          <a:ln w="9525">
            <a:noFill/>
            <a:miter lim="800000"/>
            <a:headEnd/>
            <a:tailEnd/>
          </a:ln>
        </p:spPr>
      </p:pic>
      <p:pic>
        <p:nvPicPr>
          <p:cNvPr id="72" name="图片 139" descr="6.png"/>
          <p:cNvPicPr>
            <a:picLocks noChangeAspect="1" noChangeArrowheads="1"/>
          </p:cNvPicPr>
          <p:nvPr/>
        </p:nvPicPr>
        <p:blipFill>
          <a:blip r:embed="rId3"/>
          <a:srcRect/>
          <a:stretch>
            <a:fillRect/>
          </a:stretch>
        </p:blipFill>
        <p:spPr bwMode="auto">
          <a:xfrm>
            <a:off x="2643174" y="2928934"/>
            <a:ext cx="1111250" cy="1111250"/>
          </a:xfrm>
          <a:prstGeom prst="rect">
            <a:avLst/>
          </a:prstGeom>
          <a:noFill/>
          <a:ln w="9525">
            <a:noFill/>
            <a:miter lim="800000"/>
            <a:headEnd/>
            <a:tailEnd/>
          </a:ln>
        </p:spPr>
      </p:pic>
      <p:pic>
        <p:nvPicPr>
          <p:cNvPr id="73" name="图片 140" descr="6.png"/>
          <p:cNvPicPr>
            <a:picLocks noChangeAspect="1" noChangeArrowheads="1"/>
          </p:cNvPicPr>
          <p:nvPr/>
        </p:nvPicPr>
        <p:blipFill>
          <a:blip r:embed="rId3"/>
          <a:srcRect/>
          <a:stretch>
            <a:fillRect/>
          </a:stretch>
        </p:blipFill>
        <p:spPr bwMode="auto">
          <a:xfrm>
            <a:off x="4857752" y="2928934"/>
            <a:ext cx="1111250" cy="1111250"/>
          </a:xfrm>
          <a:prstGeom prst="rect">
            <a:avLst/>
          </a:prstGeom>
          <a:noFill/>
          <a:ln w="9525">
            <a:noFill/>
            <a:miter lim="800000"/>
            <a:headEnd/>
            <a:tailEnd/>
          </a:ln>
        </p:spPr>
      </p:pic>
      <p:pic>
        <p:nvPicPr>
          <p:cNvPr id="74" name="图片 142" descr="6.png"/>
          <p:cNvPicPr>
            <a:picLocks noChangeAspect="1" noChangeArrowheads="1"/>
          </p:cNvPicPr>
          <p:nvPr/>
        </p:nvPicPr>
        <p:blipFill>
          <a:blip r:embed="rId3"/>
          <a:srcRect/>
          <a:stretch>
            <a:fillRect/>
          </a:stretch>
        </p:blipFill>
        <p:spPr bwMode="auto">
          <a:xfrm>
            <a:off x="3714744" y="3071810"/>
            <a:ext cx="1111250" cy="1111250"/>
          </a:xfrm>
          <a:prstGeom prst="rect">
            <a:avLst/>
          </a:prstGeom>
          <a:noFill/>
          <a:ln w="9525">
            <a:noFill/>
            <a:miter lim="800000"/>
            <a:headEnd/>
            <a:tailEnd/>
          </a:ln>
        </p:spPr>
      </p:pic>
      <p:pic>
        <p:nvPicPr>
          <p:cNvPr id="75" name="图片 143" descr="6.png"/>
          <p:cNvPicPr>
            <a:picLocks noChangeAspect="1" noChangeArrowheads="1"/>
          </p:cNvPicPr>
          <p:nvPr/>
        </p:nvPicPr>
        <p:blipFill>
          <a:blip r:embed="rId3"/>
          <a:srcRect/>
          <a:stretch>
            <a:fillRect/>
          </a:stretch>
        </p:blipFill>
        <p:spPr bwMode="auto">
          <a:xfrm>
            <a:off x="6000760" y="3286124"/>
            <a:ext cx="1111250" cy="1111250"/>
          </a:xfrm>
          <a:prstGeom prst="rect">
            <a:avLst/>
          </a:prstGeom>
          <a:noFill/>
          <a:ln w="9525">
            <a:noFill/>
            <a:miter lim="800000"/>
            <a:headEnd/>
            <a:tailEnd/>
          </a:ln>
        </p:spPr>
      </p:pic>
      <p:pic>
        <p:nvPicPr>
          <p:cNvPr id="76" name="图片 144" descr="6.png"/>
          <p:cNvPicPr>
            <a:picLocks noChangeAspect="1" noChangeArrowheads="1"/>
          </p:cNvPicPr>
          <p:nvPr/>
        </p:nvPicPr>
        <p:blipFill>
          <a:blip r:embed="rId3"/>
          <a:srcRect/>
          <a:stretch>
            <a:fillRect/>
          </a:stretch>
        </p:blipFill>
        <p:spPr bwMode="auto">
          <a:xfrm>
            <a:off x="5429256" y="3071810"/>
            <a:ext cx="1111250" cy="1111250"/>
          </a:xfrm>
          <a:prstGeom prst="rect">
            <a:avLst/>
          </a:prstGeom>
          <a:noFill/>
          <a:ln w="9525">
            <a:noFill/>
            <a:miter lim="800000"/>
            <a:headEnd/>
            <a:tailEnd/>
          </a:ln>
        </p:spPr>
      </p:pic>
      <p:pic>
        <p:nvPicPr>
          <p:cNvPr id="77" name="图片 145" descr="6.png"/>
          <p:cNvPicPr>
            <a:picLocks noChangeAspect="1" noChangeArrowheads="1"/>
          </p:cNvPicPr>
          <p:nvPr/>
        </p:nvPicPr>
        <p:blipFill>
          <a:blip r:embed="rId3"/>
          <a:srcRect/>
          <a:stretch>
            <a:fillRect/>
          </a:stretch>
        </p:blipFill>
        <p:spPr bwMode="auto">
          <a:xfrm>
            <a:off x="2000232" y="2928934"/>
            <a:ext cx="1111250" cy="1111250"/>
          </a:xfrm>
          <a:prstGeom prst="rect">
            <a:avLst/>
          </a:prstGeom>
          <a:noFill/>
          <a:ln w="9525">
            <a:noFill/>
            <a:miter lim="800000"/>
            <a:headEnd/>
            <a:tailEnd/>
          </a:ln>
        </p:spPr>
      </p:pic>
      <p:pic>
        <p:nvPicPr>
          <p:cNvPr id="78" name="图片 146" descr="6.png"/>
          <p:cNvPicPr>
            <a:picLocks noChangeAspect="1" noChangeArrowheads="1"/>
          </p:cNvPicPr>
          <p:nvPr/>
        </p:nvPicPr>
        <p:blipFill>
          <a:blip r:embed="rId3"/>
          <a:srcRect/>
          <a:stretch>
            <a:fillRect/>
          </a:stretch>
        </p:blipFill>
        <p:spPr bwMode="auto">
          <a:xfrm>
            <a:off x="6286512" y="2786058"/>
            <a:ext cx="1665287" cy="1666875"/>
          </a:xfrm>
          <a:prstGeom prst="rect">
            <a:avLst/>
          </a:prstGeom>
          <a:noFill/>
          <a:ln w="9525">
            <a:noFill/>
            <a:miter lim="800000"/>
            <a:headEnd/>
            <a:tailEnd/>
          </a:ln>
        </p:spPr>
      </p:pic>
      <p:sp>
        <p:nvSpPr>
          <p:cNvPr id="9" name="TextBox 8"/>
          <p:cNvSpPr txBox="1"/>
          <p:nvPr/>
        </p:nvSpPr>
        <p:spPr>
          <a:xfrm>
            <a:off x="1571604" y="2714620"/>
            <a:ext cx="6143668" cy="707886"/>
          </a:xfrm>
          <a:prstGeom prst="rect">
            <a:avLst/>
          </a:prstGeom>
          <a:noFill/>
        </p:spPr>
        <p:txBody>
          <a:bodyPr wrap="square" rtlCol="0">
            <a:spAutoFit/>
          </a:bodyPr>
          <a:lstStyle/>
          <a:p>
            <a:pPr algn="ctr"/>
            <a:r>
              <a:rPr lang="en-US" altLang="zh-CN"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 The Legal Guarantee</a:t>
            </a:r>
            <a:endParaRPr lang="zh-CN" altLang="en-US"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 fill="hold"/>
                                        <p:tgtEl>
                                          <p:spTgt spid="14"/>
                                        </p:tgtEl>
                                        <p:attrNameLst>
                                          <p:attrName>ppt_x</p:attrName>
                                        </p:attrNameLst>
                                      </p:cBhvr>
                                      <p:tavLst>
                                        <p:tav tm="0">
                                          <p:val>
                                            <p:strVal val="0-#ppt_w/2"/>
                                          </p:val>
                                        </p:tav>
                                        <p:tav tm="100000">
                                          <p:val>
                                            <p:strVal val="#ppt_x"/>
                                          </p:val>
                                        </p:tav>
                                      </p:tavLst>
                                    </p:anim>
                                    <p:anim calcmode="lin" valueType="num">
                                      <p:cBhvr additive="base">
                                        <p:cTn id="8" dur="3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300" fill="hold"/>
                                        <p:tgtEl>
                                          <p:spTgt spid="15"/>
                                        </p:tgtEl>
                                        <p:attrNameLst>
                                          <p:attrName>ppt_x</p:attrName>
                                        </p:attrNameLst>
                                      </p:cBhvr>
                                      <p:tavLst>
                                        <p:tav tm="0">
                                          <p:val>
                                            <p:strVal val="0-#ppt_w/2"/>
                                          </p:val>
                                        </p:tav>
                                        <p:tav tm="100000">
                                          <p:val>
                                            <p:strVal val="#ppt_x"/>
                                          </p:val>
                                        </p:tav>
                                      </p:tavLst>
                                    </p:anim>
                                    <p:anim calcmode="lin" valueType="num">
                                      <p:cBhvr additive="base">
                                        <p:cTn id="12" dur="3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300" fill="hold"/>
                                        <p:tgtEl>
                                          <p:spTgt spid="16"/>
                                        </p:tgtEl>
                                        <p:attrNameLst>
                                          <p:attrName>ppt_x</p:attrName>
                                        </p:attrNameLst>
                                      </p:cBhvr>
                                      <p:tavLst>
                                        <p:tav tm="0">
                                          <p:val>
                                            <p:strVal val="0-#ppt_w/2"/>
                                          </p:val>
                                        </p:tav>
                                        <p:tav tm="100000">
                                          <p:val>
                                            <p:strVal val="#ppt_x"/>
                                          </p:val>
                                        </p:tav>
                                      </p:tavLst>
                                    </p:anim>
                                    <p:anim calcmode="lin" valueType="num">
                                      <p:cBhvr additive="base">
                                        <p:cTn id="16" dur="3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300" fill="hold"/>
                                        <p:tgtEl>
                                          <p:spTgt spid="17"/>
                                        </p:tgtEl>
                                        <p:attrNameLst>
                                          <p:attrName>ppt_x</p:attrName>
                                        </p:attrNameLst>
                                      </p:cBhvr>
                                      <p:tavLst>
                                        <p:tav tm="0">
                                          <p:val>
                                            <p:strVal val="0-#ppt_w/2"/>
                                          </p:val>
                                        </p:tav>
                                        <p:tav tm="100000">
                                          <p:val>
                                            <p:strVal val="#ppt_x"/>
                                          </p:val>
                                        </p:tav>
                                      </p:tavLst>
                                    </p:anim>
                                    <p:anim calcmode="lin" valueType="num">
                                      <p:cBhvr additive="base">
                                        <p:cTn id="20" dur="3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300" fill="hold"/>
                                        <p:tgtEl>
                                          <p:spTgt spid="18"/>
                                        </p:tgtEl>
                                        <p:attrNameLst>
                                          <p:attrName>ppt_x</p:attrName>
                                        </p:attrNameLst>
                                      </p:cBhvr>
                                      <p:tavLst>
                                        <p:tav tm="0">
                                          <p:val>
                                            <p:strVal val="0-#ppt_w/2"/>
                                          </p:val>
                                        </p:tav>
                                        <p:tav tm="100000">
                                          <p:val>
                                            <p:strVal val="#ppt_x"/>
                                          </p:val>
                                        </p:tav>
                                      </p:tavLst>
                                    </p:anim>
                                    <p:anim calcmode="lin" valueType="num">
                                      <p:cBhvr additive="base">
                                        <p:cTn id="24" dur="3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300" fill="hold"/>
                                        <p:tgtEl>
                                          <p:spTgt spid="20"/>
                                        </p:tgtEl>
                                        <p:attrNameLst>
                                          <p:attrName>ppt_x</p:attrName>
                                        </p:attrNameLst>
                                      </p:cBhvr>
                                      <p:tavLst>
                                        <p:tav tm="0">
                                          <p:val>
                                            <p:strVal val="0-#ppt_w/2"/>
                                          </p:val>
                                        </p:tav>
                                        <p:tav tm="100000">
                                          <p:val>
                                            <p:strVal val="#ppt_x"/>
                                          </p:val>
                                        </p:tav>
                                      </p:tavLst>
                                    </p:anim>
                                    <p:anim calcmode="lin" valueType="num">
                                      <p:cBhvr additive="base">
                                        <p:cTn id="28" dur="3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300" fill="hold"/>
                                        <p:tgtEl>
                                          <p:spTgt spid="29"/>
                                        </p:tgtEl>
                                        <p:attrNameLst>
                                          <p:attrName>ppt_x</p:attrName>
                                        </p:attrNameLst>
                                      </p:cBhvr>
                                      <p:tavLst>
                                        <p:tav tm="0">
                                          <p:val>
                                            <p:strVal val="0-#ppt_w/2"/>
                                          </p:val>
                                        </p:tav>
                                        <p:tav tm="100000">
                                          <p:val>
                                            <p:strVal val="#ppt_x"/>
                                          </p:val>
                                        </p:tav>
                                      </p:tavLst>
                                    </p:anim>
                                    <p:anim calcmode="lin" valueType="num">
                                      <p:cBhvr additive="base">
                                        <p:cTn id="32" dur="3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4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300" fill="hold"/>
                                        <p:tgtEl>
                                          <p:spTgt spid="30"/>
                                        </p:tgtEl>
                                        <p:attrNameLst>
                                          <p:attrName>ppt_x</p:attrName>
                                        </p:attrNameLst>
                                      </p:cBhvr>
                                      <p:tavLst>
                                        <p:tav tm="0">
                                          <p:val>
                                            <p:strVal val="0-#ppt_w/2"/>
                                          </p:val>
                                        </p:tav>
                                        <p:tav tm="100000">
                                          <p:val>
                                            <p:strVal val="#ppt_x"/>
                                          </p:val>
                                        </p:tav>
                                      </p:tavLst>
                                    </p:anim>
                                    <p:anim calcmode="lin" valueType="num">
                                      <p:cBhvr additive="base">
                                        <p:cTn id="36" dur="3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300" fill="hold"/>
                                        <p:tgtEl>
                                          <p:spTgt spid="31"/>
                                        </p:tgtEl>
                                        <p:attrNameLst>
                                          <p:attrName>ppt_x</p:attrName>
                                        </p:attrNameLst>
                                      </p:cBhvr>
                                      <p:tavLst>
                                        <p:tav tm="0">
                                          <p:val>
                                            <p:strVal val="0-#ppt_w/2"/>
                                          </p:val>
                                        </p:tav>
                                        <p:tav tm="100000">
                                          <p:val>
                                            <p:strVal val="#ppt_x"/>
                                          </p:val>
                                        </p:tav>
                                      </p:tavLst>
                                    </p:anim>
                                    <p:anim calcmode="lin" valueType="num">
                                      <p:cBhvr additive="base">
                                        <p:cTn id="40" dur="3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6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300" fill="hold"/>
                                        <p:tgtEl>
                                          <p:spTgt spid="43"/>
                                        </p:tgtEl>
                                        <p:attrNameLst>
                                          <p:attrName>ppt_x</p:attrName>
                                        </p:attrNameLst>
                                      </p:cBhvr>
                                      <p:tavLst>
                                        <p:tav tm="0">
                                          <p:val>
                                            <p:strVal val="1+#ppt_w/2"/>
                                          </p:val>
                                        </p:tav>
                                        <p:tav tm="100000">
                                          <p:val>
                                            <p:strVal val="#ppt_x"/>
                                          </p:val>
                                        </p:tav>
                                      </p:tavLst>
                                    </p:anim>
                                    <p:anim calcmode="lin" valueType="num">
                                      <p:cBhvr additive="base">
                                        <p:cTn id="44" dur="3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0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300" fill="hold"/>
                                        <p:tgtEl>
                                          <p:spTgt spid="44"/>
                                        </p:tgtEl>
                                        <p:attrNameLst>
                                          <p:attrName>ppt_x</p:attrName>
                                        </p:attrNameLst>
                                      </p:cBhvr>
                                      <p:tavLst>
                                        <p:tav tm="0">
                                          <p:val>
                                            <p:strVal val="0-#ppt_w/2"/>
                                          </p:val>
                                        </p:tav>
                                        <p:tav tm="100000">
                                          <p:val>
                                            <p:strVal val="#ppt_x"/>
                                          </p:val>
                                        </p:tav>
                                      </p:tavLst>
                                    </p:anim>
                                    <p:anim calcmode="lin" valueType="num">
                                      <p:cBhvr additive="base">
                                        <p:cTn id="48" dur="3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60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300" fill="hold"/>
                                        <p:tgtEl>
                                          <p:spTgt spid="45"/>
                                        </p:tgtEl>
                                        <p:attrNameLst>
                                          <p:attrName>ppt_x</p:attrName>
                                        </p:attrNameLst>
                                      </p:cBhvr>
                                      <p:tavLst>
                                        <p:tav tm="0">
                                          <p:val>
                                            <p:strVal val="0-#ppt_w/2"/>
                                          </p:val>
                                        </p:tav>
                                        <p:tav tm="100000">
                                          <p:val>
                                            <p:strVal val="#ppt_x"/>
                                          </p:val>
                                        </p:tav>
                                      </p:tavLst>
                                    </p:anim>
                                    <p:anim calcmode="lin" valueType="num">
                                      <p:cBhvr additive="base">
                                        <p:cTn id="52" dur="300" fill="hold"/>
                                        <p:tgtEl>
                                          <p:spTgt spid="45"/>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300" fill="hold"/>
                                        <p:tgtEl>
                                          <p:spTgt spid="46"/>
                                        </p:tgtEl>
                                        <p:attrNameLst>
                                          <p:attrName>ppt_x</p:attrName>
                                        </p:attrNameLst>
                                      </p:cBhvr>
                                      <p:tavLst>
                                        <p:tav tm="0">
                                          <p:val>
                                            <p:strVal val="0-#ppt_w/2"/>
                                          </p:val>
                                        </p:tav>
                                        <p:tav tm="100000">
                                          <p:val>
                                            <p:strVal val="#ppt_x"/>
                                          </p:val>
                                        </p:tav>
                                      </p:tavLst>
                                    </p:anim>
                                    <p:anim calcmode="lin" valueType="num">
                                      <p:cBhvr additive="base">
                                        <p:cTn id="56" dur="300" fill="hold"/>
                                        <p:tgtEl>
                                          <p:spTgt spid="4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3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300" fill="hold"/>
                                        <p:tgtEl>
                                          <p:spTgt spid="47"/>
                                        </p:tgtEl>
                                        <p:attrNameLst>
                                          <p:attrName>ppt_x</p:attrName>
                                        </p:attrNameLst>
                                      </p:cBhvr>
                                      <p:tavLst>
                                        <p:tav tm="0">
                                          <p:val>
                                            <p:strVal val="1+#ppt_w/2"/>
                                          </p:val>
                                        </p:tav>
                                        <p:tav tm="100000">
                                          <p:val>
                                            <p:strVal val="#ppt_x"/>
                                          </p:val>
                                        </p:tav>
                                      </p:tavLst>
                                    </p:anim>
                                    <p:anim calcmode="lin" valueType="num">
                                      <p:cBhvr additive="base">
                                        <p:cTn id="60" dur="3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20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300" fill="hold"/>
                                        <p:tgtEl>
                                          <p:spTgt spid="50"/>
                                        </p:tgtEl>
                                        <p:attrNameLst>
                                          <p:attrName>ppt_x</p:attrName>
                                        </p:attrNameLst>
                                      </p:cBhvr>
                                      <p:tavLst>
                                        <p:tav tm="0">
                                          <p:val>
                                            <p:strVal val="0-#ppt_w/2"/>
                                          </p:val>
                                        </p:tav>
                                        <p:tav tm="100000">
                                          <p:val>
                                            <p:strVal val="#ppt_x"/>
                                          </p:val>
                                        </p:tav>
                                      </p:tavLst>
                                    </p:anim>
                                    <p:anim calcmode="lin" valueType="num">
                                      <p:cBhvr additive="base">
                                        <p:cTn id="64" dur="300" fill="hold"/>
                                        <p:tgtEl>
                                          <p:spTgt spid="5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10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300" fill="hold"/>
                                        <p:tgtEl>
                                          <p:spTgt spid="51"/>
                                        </p:tgtEl>
                                        <p:attrNameLst>
                                          <p:attrName>ppt_x</p:attrName>
                                        </p:attrNameLst>
                                      </p:cBhvr>
                                      <p:tavLst>
                                        <p:tav tm="0">
                                          <p:val>
                                            <p:strVal val="0-#ppt_w/2"/>
                                          </p:val>
                                        </p:tav>
                                        <p:tav tm="100000">
                                          <p:val>
                                            <p:strVal val="#ppt_x"/>
                                          </p:val>
                                        </p:tav>
                                      </p:tavLst>
                                    </p:anim>
                                    <p:anim calcmode="lin" valueType="num">
                                      <p:cBhvr additive="base">
                                        <p:cTn id="68" dur="300" fill="hold"/>
                                        <p:tgtEl>
                                          <p:spTgt spid="5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100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300" fill="hold"/>
                                        <p:tgtEl>
                                          <p:spTgt spid="52"/>
                                        </p:tgtEl>
                                        <p:attrNameLst>
                                          <p:attrName>ppt_x</p:attrName>
                                        </p:attrNameLst>
                                      </p:cBhvr>
                                      <p:tavLst>
                                        <p:tav tm="0">
                                          <p:val>
                                            <p:strVal val="0-#ppt_w/2"/>
                                          </p:val>
                                        </p:tav>
                                        <p:tav tm="100000">
                                          <p:val>
                                            <p:strVal val="#ppt_x"/>
                                          </p:val>
                                        </p:tav>
                                      </p:tavLst>
                                    </p:anim>
                                    <p:anim calcmode="lin" valueType="num">
                                      <p:cBhvr additive="base">
                                        <p:cTn id="72" dur="300" fill="hold"/>
                                        <p:tgtEl>
                                          <p:spTgt spid="5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8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300" fill="hold"/>
                                        <p:tgtEl>
                                          <p:spTgt spid="53"/>
                                        </p:tgtEl>
                                        <p:attrNameLst>
                                          <p:attrName>ppt_x</p:attrName>
                                        </p:attrNameLst>
                                      </p:cBhvr>
                                      <p:tavLst>
                                        <p:tav tm="0">
                                          <p:val>
                                            <p:strVal val="0-#ppt_w/2"/>
                                          </p:val>
                                        </p:tav>
                                        <p:tav tm="100000">
                                          <p:val>
                                            <p:strVal val="#ppt_x"/>
                                          </p:val>
                                        </p:tav>
                                      </p:tavLst>
                                    </p:anim>
                                    <p:anim calcmode="lin" valueType="num">
                                      <p:cBhvr additive="base">
                                        <p:cTn id="76" dur="300" fill="hold"/>
                                        <p:tgtEl>
                                          <p:spTgt spid="53"/>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30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300" fill="hold"/>
                                        <p:tgtEl>
                                          <p:spTgt spid="54"/>
                                        </p:tgtEl>
                                        <p:attrNameLst>
                                          <p:attrName>ppt_x</p:attrName>
                                        </p:attrNameLst>
                                      </p:cBhvr>
                                      <p:tavLst>
                                        <p:tav tm="0">
                                          <p:val>
                                            <p:strVal val="0-#ppt_w/2"/>
                                          </p:val>
                                        </p:tav>
                                        <p:tav tm="100000">
                                          <p:val>
                                            <p:strVal val="#ppt_x"/>
                                          </p:val>
                                        </p:tav>
                                      </p:tavLst>
                                    </p:anim>
                                    <p:anim calcmode="lin" valueType="num">
                                      <p:cBhvr additive="base">
                                        <p:cTn id="80" dur="300" fill="hold"/>
                                        <p:tgtEl>
                                          <p:spTgt spid="54"/>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10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300" fill="hold"/>
                                        <p:tgtEl>
                                          <p:spTgt spid="55"/>
                                        </p:tgtEl>
                                        <p:attrNameLst>
                                          <p:attrName>ppt_x</p:attrName>
                                        </p:attrNameLst>
                                      </p:cBhvr>
                                      <p:tavLst>
                                        <p:tav tm="0">
                                          <p:val>
                                            <p:strVal val="0-#ppt_w/2"/>
                                          </p:val>
                                        </p:tav>
                                        <p:tav tm="100000">
                                          <p:val>
                                            <p:strVal val="#ppt_x"/>
                                          </p:val>
                                        </p:tav>
                                      </p:tavLst>
                                    </p:anim>
                                    <p:anim calcmode="lin" valueType="num">
                                      <p:cBhvr additive="base">
                                        <p:cTn id="84" dur="300" fill="hold"/>
                                        <p:tgtEl>
                                          <p:spTgt spid="55"/>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40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300" fill="hold"/>
                                        <p:tgtEl>
                                          <p:spTgt spid="56"/>
                                        </p:tgtEl>
                                        <p:attrNameLst>
                                          <p:attrName>ppt_x</p:attrName>
                                        </p:attrNameLst>
                                      </p:cBhvr>
                                      <p:tavLst>
                                        <p:tav tm="0">
                                          <p:val>
                                            <p:strVal val="0-#ppt_w/2"/>
                                          </p:val>
                                        </p:tav>
                                        <p:tav tm="100000">
                                          <p:val>
                                            <p:strVal val="#ppt_x"/>
                                          </p:val>
                                        </p:tav>
                                      </p:tavLst>
                                    </p:anim>
                                    <p:anim calcmode="lin" valueType="num">
                                      <p:cBhvr additive="base">
                                        <p:cTn id="88" dur="300" fill="hold"/>
                                        <p:tgtEl>
                                          <p:spTgt spid="56"/>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60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300" fill="hold"/>
                                        <p:tgtEl>
                                          <p:spTgt spid="57"/>
                                        </p:tgtEl>
                                        <p:attrNameLst>
                                          <p:attrName>ppt_x</p:attrName>
                                        </p:attrNameLst>
                                      </p:cBhvr>
                                      <p:tavLst>
                                        <p:tav tm="0">
                                          <p:val>
                                            <p:strVal val="0-#ppt_w/2"/>
                                          </p:val>
                                        </p:tav>
                                        <p:tav tm="100000">
                                          <p:val>
                                            <p:strVal val="#ppt_x"/>
                                          </p:val>
                                        </p:tav>
                                      </p:tavLst>
                                    </p:anim>
                                    <p:anim calcmode="lin" valueType="num">
                                      <p:cBhvr additive="base">
                                        <p:cTn id="92" dur="300" fill="hold"/>
                                        <p:tgtEl>
                                          <p:spTgt spid="57"/>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20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300" fill="hold"/>
                                        <p:tgtEl>
                                          <p:spTgt spid="58"/>
                                        </p:tgtEl>
                                        <p:attrNameLst>
                                          <p:attrName>ppt_x</p:attrName>
                                        </p:attrNameLst>
                                      </p:cBhvr>
                                      <p:tavLst>
                                        <p:tav tm="0">
                                          <p:val>
                                            <p:strVal val="0-#ppt_w/2"/>
                                          </p:val>
                                        </p:tav>
                                        <p:tav tm="100000">
                                          <p:val>
                                            <p:strVal val="#ppt_x"/>
                                          </p:val>
                                        </p:tav>
                                      </p:tavLst>
                                    </p:anim>
                                    <p:anim calcmode="lin" valueType="num">
                                      <p:cBhvr additive="base">
                                        <p:cTn id="96" dur="300" fill="hold"/>
                                        <p:tgtEl>
                                          <p:spTgt spid="58"/>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600"/>
                                  </p:stCondLst>
                                  <p:childTnLst>
                                    <p:set>
                                      <p:cBhvr>
                                        <p:cTn id="98" dur="1" fill="hold">
                                          <p:stCondLst>
                                            <p:cond delay="0"/>
                                          </p:stCondLst>
                                        </p:cTn>
                                        <p:tgtEl>
                                          <p:spTgt spid="67"/>
                                        </p:tgtEl>
                                        <p:attrNameLst>
                                          <p:attrName>style.visibility</p:attrName>
                                        </p:attrNameLst>
                                      </p:cBhvr>
                                      <p:to>
                                        <p:strVal val="visible"/>
                                      </p:to>
                                    </p:set>
                                    <p:anim calcmode="lin" valueType="num">
                                      <p:cBhvr additive="base">
                                        <p:cTn id="99" dur="300" fill="hold"/>
                                        <p:tgtEl>
                                          <p:spTgt spid="67"/>
                                        </p:tgtEl>
                                        <p:attrNameLst>
                                          <p:attrName>ppt_x</p:attrName>
                                        </p:attrNameLst>
                                      </p:cBhvr>
                                      <p:tavLst>
                                        <p:tav tm="0">
                                          <p:val>
                                            <p:strVal val="0-#ppt_w/2"/>
                                          </p:val>
                                        </p:tav>
                                        <p:tav tm="100000">
                                          <p:val>
                                            <p:strVal val="#ppt_x"/>
                                          </p:val>
                                        </p:tav>
                                      </p:tavLst>
                                    </p:anim>
                                    <p:anim calcmode="lin" valueType="num">
                                      <p:cBhvr additive="base">
                                        <p:cTn id="100" dur="300" fill="hold"/>
                                        <p:tgtEl>
                                          <p:spTgt spid="67"/>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300"/>
                                  </p:stCondLst>
                                  <p:childTnLst>
                                    <p:set>
                                      <p:cBhvr>
                                        <p:cTn id="102" dur="1" fill="hold">
                                          <p:stCondLst>
                                            <p:cond delay="0"/>
                                          </p:stCondLst>
                                        </p:cTn>
                                        <p:tgtEl>
                                          <p:spTgt spid="68"/>
                                        </p:tgtEl>
                                        <p:attrNameLst>
                                          <p:attrName>style.visibility</p:attrName>
                                        </p:attrNameLst>
                                      </p:cBhvr>
                                      <p:to>
                                        <p:strVal val="visible"/>
                                      </p:to>
                                    </p:set>
                                    <p:anim calcmode="lin" valueType="num">
                                      <p:cBhvr additive="base">
                                        <p:cTn id="103" dur="300" fill="hold"/>
                                        <p:tgtEl>
                                          <p:spTgt spid="68"/>
                                        </p:tgtEl>
                                        <p:attrNameLst>
                                          <p:attrName>ppt_x</p:attrName>
                                        </p:attrNameLst>
                                      </p:cBhvr>
                                      <p:tavLst>
                                        <p:tav tm="0">
                                          <p:val>
                                            <p:strVal val="0-#ppt_w/2"/>
                                          </p:val>
                                        </p:tav>
                                        <p:tav tm="100000">
                                          <p:val>
                                            <p:strVal val="#ppt_x"/>
                                          </p:val>
                                        </p:tav>
                                      </p:tavLst>
                                    </p:anim>
                                    <p:anim calcmode="lin" valueType="num">
                                      <p:cBhvr additive="base">
                                        <p:cTn id="104" dur="300" fill="hold"/>
                                        <p:tgtEl>
                                          <p:spTgt spid="68"/>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700"/>
                                  </p:stCondLst>
                                  <p:childTnLst>
                                    <p:set>
                                      <p:cBhvr>
                                        <p:cTn id="106" dur="1" fill="hold">
                                          <p:stCondLst>
                                            <p:cond delay="0"/>
                                          </p:stCondLst>
                                        </p:cTn>
                                        <p:tgtEl>
                                          <p:spTgt spid="69"/>
                                        </p:tgtEl>
                                        <p:attrNameLst>
                                          <p:attrName>style.visibility</p:attrName>
                                        </p:attrNameLst>
                                      </p:cBhvr>
                                      <p:to>
                                        <p:strVal val="visible"/>
                                      </p:to>
                                    </p:set>
                                    <p:anim calcmode="lin" valueType="num">
                                      <p:cBhvr additive="base">
                                        <p:cTn id="107" dur="300" fill="hold"/>
                                        <p:tgtEl>
                                          <p:spTgt spid="69"/>
                                        </p:tgtEl>
                                        <p:attrNameLst>
                                          <p:attrName>ppt_x</p:attrName>
                                        </p:attrNameLst>
                                      </p:cBhvr>
                                      <p:tavLst>
                                        <p:tav tm="0">
                                          <p:val>
                                            <p:strVal val="0-#ppt_w/2"/>
                                          </p:val>
                                        </p:tav>
                                        <p:tav tm="100000">
                                          <p:val>
                                            <p:strVal val="#ppt_x"/>
                                          </p:val>
                                        </p:tav>
                                      </p:tavLst>
                                    </p:anim>
                                    <p:anim calcmode="lin" valueType="num">
                                      <p:cBhvr additive="base">
                                        <p:cTn id="108" dur="300" fill="hold"/>
                                        <p:tgtEl>
                                          <p:spTgt spid="69"/>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30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300" fill="hold"/>
                                        <p:tgtEl>
                                          <p:spTgt spid="70"/>
                                        </p:tgtEl>
                                        <p:attrNameLst>
                                          <p:attrName>ppt_x</p:attrName>
                                        </p:attrNameLst>
                                      </p:cBhvr>
                                      <p:tavLst>
                                        <p:tav tm="0">
                                          <p:val>
                                            <p:strVal val="0-#ppt_w/2"/>
                                          </p:val>
                                        </p:tav>
                                        <p:tav tm="100000">
                                          <p:val>
                                            <p:strVal val="#ppt_x"/>
                                          </p:val>
                                        </p:tav>
                                      </p:tavLst>
                                    </p:anim>
                                    <p:anim calcmode="lin" valueType="num">
                                      <p:cBhvr additive="base">
                                        <p:cTn id="112" dur="300" fill="hold"/>
                                        <p:tgtEl>
                                          <p:spTgt spid="7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300"/>
                                  </p:stCondLst>
                                  <p:childTnLst>
                                    <p:set>
                                      <p:cBhvr>
                                        <p:cTn id="114" dur="1" fill="hold">
                                          <p:stCondLst>
                                            <p:cond delay="0"/>
                                          </p:stCondLst>
                                        </p:cTn>
                                        <p:tgtEl>
                                          <p:spTgt spid="71"/>
                                        </p:tgtEl>
                                        <p:attrNameLst>
                                          <p:attrName>style.visibility</p:attrName>
                                        </p:attrNameLst>
                                      </p:cBhvr>
                                      <p:to>
                                        <p:strVal val="visible"/>
                                      </p:to>
                                    </p:set>
                                    <p:anim calcmode="lin" valueType="num">
                                      <p:cBhvr additive="base">
                                        <p:cTn id="115" dur="300" fill="hold"/>
                                        <p:tgtEl>
                                          <p:spTgt spid="71"/>
                                        </p:tgtEl>
                                        <p:attrNameLst>
                                          <p:attrName>ppt_x</p:attrName>
                                        </p:attrNameLst>
                                      </p:cBhvr>
                                      <p:tavLst>
                                        <p:tav tm="0">
                                          <p:val>
                                            <p:strVal val="0-#ppt_w/2"/>
                                          </p:val>
                                        </p:tav>
                                        <p:tav tm="100000">
                                          <p:val>
                                            <p:strVal val="#ppt_x"/>
                                          </p:val>
                                        </p:tav>
                                      </p:tavLst>
                                    </p:anim>
                                    <p:anim calcmode="lin" valueType="num">
                                      <p:cBhvr additive="base">
                                        <p:cTn id="116" dur="300" fill="hold"/>
                                        <p:tgtEl>
                                          <p:spTgt spid="71"/>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100"/>
                                  </p:stCondLst>
                                  <p:childTnLst>
                                    <p:set>
                                      <p:cBhvr>
                                        <p:cTn id="118" dur="1" fill="hold">
                                          <p:stCondLst>
                                            <p:cond delay="0"/>
                                          </p:stCondLst>
                                        </p:cTn>
                                        <p:tgtEl>
                                          <p:spTgt spid="19"/>
                                        </p:tgtEl>
                                        <p:attrNameLst>
                                          <p:attrName>style.visibility</p:attrName>
                                        </p:attrNameLst>
                                      </p:cBhvr>
                                      <p:to>
                                        <p:strVal val="visible"/>
                                      </p:to>
                                    </p:set>
                                    <p:anim calcmode="lin" valueType="num">
                                      <p:cBhvr additive="base">
                                        <p:cTn id="119" dur="300" fill="hold"/>
                                        <p:tgtEl>
                                          <p:spTgt spid="19"/>
                                        </p:tgtEl>
                                        <p:attrNameLst>
                                          <p:attrName>ppt_x</p:attrName>
                                        </p:attrNameLst>
                                      </p:cBhvr>
                                      <p:tavLst>
                                        <p:tav tm="0">
                                          <p:val>
                                            <p:strVal val="1+#ppt_w/2"/>
                                          </p:val>
                                        </p:tav>
                                        <p:tav tm="100000">
                                          <p:val>
                                            <p:strVal val="#ppt_x"/>
                                          </p:val>
                                        </p:tav>
                                      </p:tavLst>
                                    </p:anim>
                                    <p:anim calcmode="lin" valueType="num">
                                      <p:cBhvr additive="base">
                                        <p:cTn id="120" dur="300" fill="hold"/>
                                        <p:tgtEl>
                                          <p:spTgt spid="19"/>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50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300" fill="hold"/>
                                        <p:tgtEl>
                                          <p:spTgt spid="21"/>
                                        </p:tgtEl>
                                        <p:attrNameLst>
                                          <p:attrName>ppt_x</p:attrName>
                                        </p:attrNameLst>
                                      </p:cBhvr>
                                      <p:tavLst>
                                        <p:tav tm="0">
                                          <p:val>
                                            <p:strVal val="1+#ppt_w/2"/>
                                          </p:val>
                                        </p:tav>
                                        <p:tav tm="100000">
                                          <p:val>
                                            <p:strVal val="#ppt_x"/>
                                          </p:val>
                                        </p:tav>
                                      </p:tavLst>
                                    </p:anim>
                                    <p:anim calcmode="lin" valueType="num">
                                      <p:cBhvr additive="base">
                                        <p:cTn id="124" dur="300" fill="hold"/>
                                        <p:tgtEl>
                                          <p:spTgt spid="21"/>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300"/>
                                  </p:stCondLst>
                                  <p:childTnLst>
                                    <p:set>
                                      <p:cBhvr>
                                        <p:cTn id="126" dur="1" fill="hold">
                                          <p:stCondLst>
                                            <p:cond delay="0"/>
                                          </p:stCondLst>
                                        </p:cTn>
                                        <p:tgtEl>
                                          <p:spTgt spid="22"/>
                                        </p:tgtEl>
                                        <p:attrNameLst>
                                          <p:attrName>style.visibility</p:attrName>
                                        </p:attrNameLst>
                                      </p:cBhvr>
                                      <p:to>
                                        <p:strVal val="visible"/>
                                      </p:to>
                                    </p:set>
                                    <p:anim calcmode="lin" valueType="num">
                                      <p:cBhvr additive="base">
                                        <p:cTn id="127" dur="300" fill="hold"/>
                                        <p:tgtEl>
                                          <p:spTgt spid="22"/>
                                        </p:tgtEl>
                                        <p:attrNameLst>
                                          <p:attrName>ppt_x</p:attrName>
                                        </p:attrNameLst>
                                      </p:cBhvr>
                                      <p:tavLst>
                                        <p:tav tm="0">
                                          <p:val>
                                            <p:strVal val="1+#ppt_w/2"/>
                                          </p:val>
                                        </p:tav>
                                        <p:tav tm="100000">
                                          <p:val>
                                            <p:strVal val="#ppt_x"/>
                                          </p:val>
                                        </p:tav>
                                      </p:tavLst>
                                    </p:anim>
                                    <p:anim calcmode="lin" valueType="num">
                                      <p:cBhvr additive="base">
                                        <p:cTn id="128" dur="300" fill="hold"/>
                                        <p:tgtEl>
                                          <p:spTgt spid="22"/>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900"/>
                                  </p:stCondLst>
                                  <p:childTnLst>
                                    <p:set>
                                      <p:cBhvr>
                                        <p:cTn id="130" dur="1" fill="hold">
                                          <p:stCondLst>
                                            <p:cond delay="0"/>
                                          </p:stCondLst>
                                        </p:cTn>
                                        <p:tgtEl>
                                          <p:spTgt spid="23"/>
                                        </p:tgtEl>
                                        <p:attrNameLst>
                                          <p:attrName>style.visibility</p:attrName>
                                        </p:attrNameLst>
                                      </p:cBhvr>
                                      <p:to>
                                        <p:strVal val="visible"/>
                                      </p:to>
                                    </p:set>
                                    <p:anim calcmode="lin" valueType="num">
                                      <p:cBhvr additive="base">
                                        <p:cTn id="131" dur="300" fill="hold"/>
                                        <p:tgtEl>
                                          <p:spTgt spid="23"/>
                                        </p:tgtEl>
                                        <p:attrNameLst>
                                          <p:attrName>ppt_x</p:attrName>
                                        </p:attrNameLst>
                                      </p:cBhvr>
                                      <p:tavLst>
                                        <p:tav tm="0">
                                          <p:val>
                                            <p:strVal val="1+#ppt_w/2"/>
                                          </p:val>
                                        </p:tav>
                                        <p:tav tm="100000">
                                          <p:val>
                                            <p:strVal val="#ppt_x"/>
                                          </p:val>
                                        </p:tav>
                                      </p:tavLst>
                                    </p:anim>
                                    <p:anim calcmode="lin" valueType="num">
                                      <p:cBhvr additive="base">
                                        <p:cTn id="132" dur="300" fill="hold"/>
                                        <p:tgtEl>
                                          <p:spTgt spid="2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200"/>
                                  </p:stCondLst>
                                  <p:childTnLst>
                                    <p:set>
                                      <p:cBhvr>
                                        <p:cTn id="134" dur="1" fill="hold">
                                          <p:stCondLst>
                                            <p:cond delay="0"/>
                                          </p:stCondLst>
                                        </p:cTn>
                                        <p:tgtEl>
                                          <p:spTgt spid="24"/>
                                        </p:tgtEl>
                                        <p:attrNameLst>
                                          <p:attrName>style.visibility</p:attrName>
                                        </p:attrNameLst>
                                      </p:cBhvr>
                                      <p:to>
                                        <p:strVal val="visible"/>
                                      </p:to>
                                    </p:set>
                                    <p:anim calcmode="lin" valueType="num">
                                      <p:cBhvr additive="base">
                                        <p:cTn id="135" dur="300" fill="hold"/>
                                        <p:tgtEl>
                                          <p:spTgt spid="24"/>
                                        </p:tgtEl>
                                        <p:attrNameLst>
                                          <p:attrName>ppt_x</p:attrName>
                                        </p:attrNameLst>
                                      </p:cBhvr>
                                      <p:tavLst>
                                        <p:tav tm="0">
                                          <p:val>
                                            <p:strVal val="1+#ppt_w/2"/>
                                          </p:val>
                                        </p:tav>
                                        <p:tav tm="100000">
                                          <p:val>
                                            <p:strVal val="#ppt_x"/>
                                          </p:val>
                                        </p:tav>
                                      </p:tavLst>
                                    </p:anim>
                                    <p:anim calcmode="lin" valueType="num">
                                      <p:cBhvr additive="base">
                                        <p:cTn id="136" dur="300" fill="hold"/>
                                        <p:tgtEl>
                                          <p:spTgt spid="24"/>
                                        </p:tgtEl>
                                        <p:attrNameLst>
                                          <p:attrName>ppt_y</p:attrName>
                                        </p:attrNameLst>
                                      </p:cBhvr>
                                      <p:tavLst>
                                        <p:tav tm="0">
                                          <p:val>
                                            <p:strVal val="#ppt_y"/>
                                          </p:val>
                                        </p:tav>
                                        <p:tav tm="100000">
                                          <p:val>
                                            <p:strVal val="#ppt_y"/>
                                          </p:val>
                                        </p:tav>
                                      </p:tavLst>
                                    </p:anim>
                                  </p:childTnLst>
                                </p:cTn>
                              </p:par>
                              <p:par>
                                <p:cTn id="137" presetID="2" presetClass="entr" presetSubtype="2" fill="hold" nodeType="withEffect">
                                  <p:stCondLst>
                                    <p:cond delay="600"/>
                                  </p:stCondLst>
                                  <p:childTnLst>
                                    <p:set>
                                      <p:cBhvr>
                                        <p:cTn id="138" dur="1" fill="hold">
                                          <p:stCondLst>
                                            <p:cond delay="0"/>
                                          </p:stCondLst>
                                        </p:cTn>
                                        <p:tgtEl>
                                          <p:spTgt spid="25"/>
                                        </p:tgtEl>
                                        <p:attrNameLst>
                                          <p:attrName>style.visibility</p:attrName>
                                        </p:attrNameLst>
                                      </p:cBhvr>
                                      <p:to>
                                        <p:strVal val="visible"/>
                                      </p:to>
                                    </p:set>
                                    <p:anim calcmode="lin" valueType="num">
                                      <p:cBhvr additive="base">
                                        <p:cTn id="139" dur="300" fill="hold"/>
                                        <p:tgtEl>
                                          <p:spTgt spid="25"/>
                                        </p:tgtEl>
                                        <p:attrNameLst>
                                          <p:attrName>ppt_x</p:attrName>
                                        </p:attrNameLst>
                                      </p:cBhvr>
                                      <p:tavLst>
                                        <p:tav tm="0">
                                          <p:val>
                                            <p:strVal val="1+#ppt_w/2"/>
                                          </p:val>
                                        </p:tav>
                                        <p:tav tm="100000">
                                          <p:val>
                                            <p:strVal val="#ppt_x"/>
                                          </p:val>
                                        </p:tav>
                                      </p:tavLst>
                                    </p:anim>
                                    <p:anim calcmode="lin" valueType="num">
                                      <p:cBhvr additive="base">
                                        <p:cTn id="140" dur="300" fill="hold"/>
                                        <p:tgtEl>
                                          <p:spTgt spid="25"/>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100"/>
                                  </p:stCondLst>
                                  <p:childTnLst>
                                    <p:set>
                                      <p:cBhvr>
                                        <p:cTn id="142" dur="1" fill="hold">
                                          <p:stCondLst>
                                            <p:cond delay="0"/>
                                          </p:stCondLst>
                                        </p:cTn>
                                        <p:tgtEl>
                                          <p:spTgt spid="26"/>
                                        </p:tgtEl>
                                        <p:attrNameLst>
                                          <p:attrName>style.visibility</p:attrName>
                                        </p:attrNameLst>
                                      </p:cBhvr>
                                      <p:to>
                                        <p:strVal val="visible"/>
                                      </p:to>
                                    </p:set>
                                    <p:anim calcmode="lin" valueType="num">
                                      <p:cBhvr additive="base">
                                        <p:cTn id="143" dur="300" fill="hold"/>
                                        <p:tgtEl>
                                          <p:spTgt spid="26"/>
                                        </p:tgtEl>
                                        <p:attrNameLst>
                                          <p:attrName>ppt_x</p:attrName>
                                        </p:attrNameLst>
                                      </p:cBhvr>
                                      <p:tavLst>
                                        <p:tav tm="0">
                                          <p:val>
                                            <p:strVal val="1+#ppt_w/2"/>
                                          </p:val>
                                        </p:tav>
                                        <p:tav tm="100000">
                                          <p:val>
                                            <p:strVal val="#ppt_x"/>
                                          </p:val>
                                        </p:tav>
                                      </p:tavLst>
                                    </p:anim>
                                    <p:anim calcmode="lin" valueType="num">
                                      <p:cBhvr additive="base">
                                        <p:cTn id="144" dur="300" fill="hold"/>
                                        <p:tgtEl>
                                          <p:spTgt spid="26"/>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300"/>
                                  </p:stCondLst>
                                  <p:childTnLst>
                                    <p:set>
                                      <p:cBhvr>
                                        <p:cTn id="146" dur="1" fill="hold">
                                          <p:stCondLst>
                                            <p:cond delay="0"/>
                                          </p:stCondLst>
                                        </p:cTn>
                                        <p:tgtEl>
                                          <p:spTgt spid="27"/>
                                        </p:tgtEl>
                                        <p:attrNameLst>
                                          <p:attrName>style.visibility</p:attrName>
                                        </p:attrNameLst>
                                      </p:cBhvr>
                                      <p:to>
                                        <p:strVal val="visible"/>
                                      </p:to>
                                    </p:set>
                                    <p:anim calcmode="lin" valueType="num">
                                      <p:cBhvr additive="base">
                                        <p:cTn id="147" dur="300" fill="hold"/>
                                        <p:tgtEl>
                                          <p:spTgt spid="27"/>
                                        </p:tgtEl>
                                        <p:attrNameLst>
                                          <p:attrName>ppt_x</p:attrName>
                                        </p:attrNameLst>
                                      </p:cBhvr>
                                      <p:tavLst>
                                        <p:tav tm="0">
                                          <p:val>
                                            <p:strVal val="1+#ppt_w/2"/>
                                          </p:val>
                                        </p:tav>
                                        <p:tav tm="100000">
                                          <p:val>
                                            <p:strVal val="#ppt_x"/>
                                          </p:val>
                                        </p:tav>
                                      </p:tavLst>
                                    </p:anim>
                                    <p:anim calcmode="lin" valueType="num">
                                      <p:cBhvr additive="base">
                                        <p:cTn id="148" dur="300" fill="hold"/>
                                        <p:tgtEl>
                                          <p:spTgt spid="27"/>
                                        </p:tgtEl>
                                        <p:attrNameLst>
                                          <p:attrName>ppt_y</p:attrName>
                                        </p:attrNameLst>
                                      </p:cBhvr>
                                      <p:tavLst>
                                        <p:tav tm="0">
                                          <p:val>
                                            <p:strVal val="#ppt_y"/>
                                          </p:val>
                                        </p:tav>
                                        <p:tav tm="100000">
                                          <p:val>
                                            <p:strVal val="#ppt_y"/>
                                          </p:val>
                                        </p:tav>
                                      </p:tavLst>
                                    </p:anim>
                                  </p:childTnLst>
                                </p:cTn>
                              </p:par>
                              <p:par>
                                <p:cTn id="149" presetID="2" presetClass="entr" presetSubtype="2" fill="hold" nodeType="withEffect">
                                  <p:stCondLst>
                                    <p:cond delay="200"/>
                                  </p:stCondLst>
                                  <p:childTnLst>
                                    <p:set>
                                      <p:cBhvr>
                                        <p:cTn id="150" dur="1" fill="hold">
                                          <p:stCondLst>
                                            <p:cond delay="0"/>
                                          </p:stCondLst>
                                        </p:cTn>
                                        <p:tgtEl>
                                          <p:spTgt spid="28"/>
                                        </p:tgtEl>
                                        <p:attrNameLst>
                                          <p:attrName>style.visibility</p:attrName>
                                        </p:attrNameLst>
                                      </p:cBhvr>
                                      <p:to>
                                        <p:strVal val="visible"/>
                                      </p:to>
                                    </p:set>
                                    <p:anim calcmode="lin" valueType="num">
                                      <p:cBhvr additive="base">
                                        <p:cTn id="151" dur="300" fill="hold"/>
                                        <p:tgtEl>
                                          <p:spTgt spid="28"/>
                                        </p:tgtEl>
                                        <p:attrNameLst>
                                          <p:attrName>ppt_x</p:attrName>
                                        </p:attrNameLst>
                                      </p:cBhvr>
                                      <p:tavLst>
                                        <p:tav tm="0">
                                          <p:val>
                                            <p:strVal val="1+#ppt_w/2"/>
                                          </p:val>
                                        </p:tav>
                                        <p:tav tm="100000">
                                          <p:val>
                                            <p:strVal val="#ppt_x"/>
                                          </p:val>
                                        </p:tav>
                                      </p:tavLst>
                                    </p:anim>
                                    <p:anim calcmode="lin" valueType="num">
                                      <p:cBhvr additive="base">
                                        <p:cTn id="152" dur="300" fill="hold"/>
                                        <p:tgtEl>
                                          <p:spTgt spid="28"/>
                                        </p:tgtEl>
                                        <p:attrNameLst>
                                          <p:attrName>ppt_y</p:attrName>
                                        </p:attrNameLst>
                                      </p:cBhvr>
                                      <p:tavLst>
                                        <p:tav tm="0">
                                          <p:val>
                                            <p:strVal val="#ppt_y"/>
                                          </p:val>
                                        </p:tav>
                                        <p:tav tm="100000">
                                          <p:val>
                                            <p:strVal val="#ppt_y"/>
                                          </p:val>
                                        </p:tav>
                                      </p:tavLst>
                                    </p:anim>
                                  </p:childTnLst>
                                </p:cTn>
                              </p:par>
                              <p:par>
                                <p:cTn id="153" presetID="2" presetClass="entr" presetSubtype="2" fill="hold" nodeType="withEffect">
                                  <p:stCondLst>
                                    <p:cond delay="500"/>
                                  </p:stCondLst>
                                  <p:childTnLst>
                                    <p:set>
                                      <p:cBhvr>
                                        <p:cTn id="154" dur="1" fill="hold">
                                          <p:stCondLst>
                                            <p:cond delay="0"/>
                                          </p:stCondLst>
                                        </p:cTn>
                                        <p:tgtEl>
                                          <p:spTgt spid="32"/>
                                        </p:tgtEl>
                                        <p:attrNameLst>
                                          <p:attrName>style.visibility</p:attrName>
                                        </p:attrNameLst>
                                      </p:cBhvr>
                                      <p:to>
                                        <p:strVal val="visible"/>
                                      </p:to>
                                    </p:set>
                                    <p:anim calcmode="lin" valueType="num">
                                      <p:cBhvr additive="base">
                                        <p:cTn id="155" dur="300" fill="hold"/>
                                        <p:tgtEl>
                                          <p:spTgt spid="32"/>
                                        </p:tgtEl>
                                        <p:attrNameLst>
                                          <p:attrName>ppt_x</p:attrName>
                                        </p:attrNameLst>
                                      </p:cBhvr>
                                      <p:tavLst>
                                        <p:tav tm="0">
                                          <p:val>
                                            <p:strVal val="1+#ppt_w/2"/>
                                          </p:val>
                                        </p:tav>
                                        <p:tav tm="100000">
                                          <p:val>
                                            <p:strVal val="#ppt_x"/>
                                          </p:val>
                                        </p:tav>
                                      </p:tavLst>
                                    </p:anim>
                                    <p:anim calcmode="lin" valueType="num">
                                      <p:cBhvr additive="base">
                                        <p:cTn id="156" dur="300" fill="hold"/>
                                        <p:tgtEl>
                                          <p:spTgt spid="32"/>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stCondLst>
                                    <p:cond delay="500"/>
                                  </p:stCondLst>
                                  <p:childTnLst>
                                    <p:set>
                                      <p:cBhvr>
                                        <p:cTn id="158" dur="1" fill="hold">
                                          <p:stCondLst>
                                            <p:cond delay="0"/>
                                          </p:stCondLst>
                                        </p:cTn>
                                        <p:tgtEl>
                                          <p:spTgt spid="33"/>
                                        </p:tgtEl>
                                        <p:attrNameLst>
                                          <p:attrName>style.visibility</p:attrName>
                                        </p:attrNameLst>
                                      </p:cBhvr>
                                      <p:to>
                                        <p:strVal val="visible"/>
                                      </p:to>
                                    </p:set>
                                    <p:anim calcmode="lin" valueType="num">
                                      <p:cBhvr additive="base">
                                        <p:cTn id="159" dur="300" fill="hold"/>
                                        <p:tgtEl>
                                          <p:spTgt spid="33"/>
                                        </p:tgtEl>
                                        <p:attrNameLst>
                                          <p:attrName>ppt_x</p:attrName>
                                        </p:attrNameLst>
                                      </p:cBhvr>
                                      <p:tavLst>
                                        <p:tav tm="0">
                                          <p:val>
                                            <p:strVal val="1+#ppt_w/2"/>
                                          </p:val>
                                        </p:tav>
                                        <p:tav tm="100000">
                                          <p:val>
                                            <p:strVal val="#ppt_x"/>
                                          </p:val>
                                        </p:tav>
                                      </p:tavLst>
                                    </p:anim>
                                    <p:anim calcmode="lin" valueType="num">
                                      <p:cBhvr additive="base">
                                        <p:cTn id="160" dur="300" fill="hold"/>
                                        <p:tgtEl>
                                          <p:spTgt spid="33"/>
                                        </p:tgtEl>
                                        <p:attrNameLst>
                                          <p:attrName>ppt_y</p:attrName>
                                        </p:attrNameLst>
                                      </p:cBhvr>
                                      <p:tavLst>
                                        <p:tav tm="0">
                                          <p:val>
                                            <p:strVal val="#ppt_y"/>
                                          </p:val>
                                        </p:tav>
                                        <p:tav tm="100000">
                                          <p:val>
                                            <p:strVal val="#ppt_y"/>
                                          </p:val>
                                        </p:tav>
                                      </p:tavLst>
                                    </p:anim>
                                  </p:childTnLst>
                                </p:cTn>
                              </p:par>
                              <p:par>
                                <p:cTn id="161" presetID="2" presetClass="entr" presetSubtype="2" fill="hold" nodeType="withEffect">
                                  <p:stCondLst>
                                    <p:cond delay="300"/>
                                  </p:stCondLst>
                                  <p:childTnLst>
                                    <p:set>
                                      <p:cBhvr>
                                        <p:cTn id="162" dur="1" fill="hold">
                                          <p:stCondLst>
                                            <p:cond delay="0"/>
                                          </p:stCondLst>
                                        </p:cTn>
                                        <p:tgtEl>
                                          <p:spTgt spid="34"/>
                                        </p:tgtEl>
                                        <p:attrNameLst>
                                          <p:attrName>style.visibility</p:attrName>
                                        </p:attrNameLst>
                                      </p:cBhvr>
                                      <p:to>
                                        <p:strVal val="visible"/>
                                      </p:to>
                                    </p:set>
                                    <p:anim calcmode="lin" valueType="num">
                                      <p:cBhvr additive="base">
                                        <p:cTn id="163" dur="300" fill="hold"/>
                                        <p:tgtEl>
                                          <p:spTgt spid="34"/>
                                        </p:tgtEl>
                                        <p:attrNameLst>
                                          <p:attrName>ppt_x</p:attrName>
                                        </p:attrNameLst>
                                      </p:cBhvr>
                                      <p:tavLst>
                                        <p:tav tm="0">
                                          <p:val>
                                            <p:strVal val="1+#ppt_w/2"/>
                                          </p:val>
                                        </p:tav>
                                        <p:tav tm="100000">
                                          <p:val>
                                            <p:strVal val="#ppt_x"/>
                                          </p:val>
                                        </p:tav>
                                      </p:tavLst>
                                    </p:anim>
                                    <p:anim calcmode="lin" valueType="num">
                                      <p:cBhvr additive="base">
                                        <p:cTn id="164" dur="300" fill="hold"/>
                                        <p:tgtEl>
                                          <p:spTgt spid="34"/>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stCondLst>
                                    <p:cond delay="200"/>
                                  </p:stCondLst>
                                  <p:childTnLst>
                                    <p:set>
                                      <p:cBhvr>
                                        <p:cTn id="166" dur="1" fill="hold">
                                          <p:stCondLst>
                                            <p:cond delay="0"/>
                                          </p:stCondLst>
                                        </p:cTn>
                                        <p:tgtEl>
                                          <p:spTgt spid="35"/>
                                        </p:tgtEl>
                                        <p:attrNameLst>
                                          <p:attrName>style.visibility</p:attrName>
                                        </p:attrNameLst>
                                      </p:cBhvr>
                                      <p:to>
                                        <p:strVal val="visible"/>
                                      </p:to>
                                    </p:set>
                                    <p:anim calcmode="lin" valueType="num">
                                      <p:cBhvr additive="base">
                                        <p:cTn id="167" dur="300" fill="hold"/>
                                        <p:tgtEl>
                                          <p:spTgt spid="35"/>
                                        </p:tgtEl>
                                        <p:attrNameLst>
                                          <p:attrName>ppt_x</p:attrName>
                                        </p:attrNameLst>
                                      </p:cBhvr>
                                      <p:tavLst>
                                        <p:tav tm="0">
                                          <p:val>
                                            <p:strVal val="1+#ppt_w/2"/>
                                          </p:val>
                                        </p:tav>
                                        <p:tav tm="100000">
                                          <p:val>
                                            <p:strVal val="#ppt_x"/>
                                          </p:val>
                                        </p:tav>
                                      </p:tavLst>
                                    </p:anim>
                                    <p:anim calcmode="lin" valueType="num">
                                      <p:cBhvr additive="base">
                                        <p:cTn id="168" dur="300" fill="hold"/>
                                        <p:tgtEl>
                                          <p:spTgt spid="35"/>
                                        </p:tgtEl>
                                        <p:attrNameLst>
                                          <p:attrName>ppt_y</p:attrName>
                                        </p:attrNameLst>
                                      </p:cBhvr>
                                      <p:tavLst>
                                        <p:tav tm="0">
                                          <p:val>
                                            <p:strVal val="#ppt_y"/>
                                          </p:val>
                                        </p:tav>
                                        <p:tav tm="100000">
                                          <p:val>
                                            <p:strVal val="#ppt_y"/>
                                          </p:val>
                                        </p:tav>
                                      </p:tavLst>
                                    </p:anim>
                                  </p:childTnLst>
                                </p:cTn>
                              </p:par>
                              <p:par>
                                <p:cTn id="169" presetID="2" presetClass="entr" presetSubtype="2" fill="hold" nodeType="withEffect">
                                  <p:stCondLst>
                                    <p:cond delay="500"/>
                                  </p:stCondLst>
                                  <p:childTnLst>
                                    <p:set>
                                      <p:cBhvr>
                                        <p:cTn id="170" dur="1" fill="hold">
                                          <p:stCondLst>
                                            <p:cond delay="0"/>
                                          </p:stCondLst>
                                        </p:cTn>
                                        <p:tgtEl>
                                          <p:spTgt spid="36"/>
                                        </p:tgtEl>
                                        <p:attrNameLst>
                                          <p:attrName>style.visibility</p:attrName>
                                        </p:attrNameLst>
                                      </p:cBhvr>
                                      <p:to>
                                        <p:strVal val="visible"/>
                                      </p:to>
                                    </p:set>
                                    <p:anim calcmode="lin" valueType="num">
                                      <p:cBhvr additive="base">
                                        <p:cTn id="171" dur="300" fill="hold"/>
                                        <p:tgtEl>
                                          <p:spTgt spid="36"/>
                                        </p:tgtEl>
                                        <p:attrNameLst>
                                          <p:attrName>ppt_x</p:attrName>
                                        </p:attrNameLst>
                                      </p:cBhvr>
                                      <p:tavLst>
                                        <p:tav tm="0">
                                          <p:val>
                                            <p:strVal val="1+#ppt_w/2"/>
                                          </p:val>
                                        </p:tav>
                                        <p:tav tm="100000">
                                          <p:val>
                                            <p:strVal val="#ppt_x"/>
                                          </p:val>
                                        </p:tav>
                                      </p:tavLst>
                                    </p:anim>
                                    <p:anim calcmode="lin" valueType="num">
                                      <p:cBhvr additive="base">
                                        <p:cTn id="172" dur="300" fill="hold"/>
                                        <p:tgtEl>
                                          <p:spTgt spid="36"/>
                                        </p:tgtEl>
                                        <p:attrNameLst>
                                          <p:attrName>ppt_y</p:attrName>
                                        </p:attrNameLst>
                                      </p:cBhvr>
                                      <p:tavLst>
                                        <p:tav tm="0">
                                          <p:val>
                                            <p:strVal val="#ppt_y"/>
                                          </p:val>
                                        </p:tav>
                                        <p:tav tm="100000">
                                          <p:val>
                                            <p:strVal val="#ppt_y"/>
                                          </p:val>
                                        </p:tav>
                                      </p:tavLst>
                                    </p:anim>
                                  </p:childTnLst>
                                </p:cTn>
                              </p:par>
                              <p:par>
                                <p:cTn id="173" presetID="2" presetClass="entr" presetSubtype="2" fill="hold" nodeType="withEffect">
                                  <p:stCondLst>
                                    <p:cond delay="0"/>
                                  </p:stCondLst>
                                  <p:childTnLst>
                                    <p:set>
                                      <p:cBhvr>
                                        <p:cTn id="174" dur="1" fill="hold">
                                          <p:stCondLst>
                                            <p:cond delay="0"/>
                                          </p:stCondLst>
                                        </p:cTn>
                                        <p:tgtEl>
                                          <p:spTgt spid="37"/>
                                        </p:tgtEl>
                                        <p:attrNameLst>
                                          <p:attrName>style.visibility</p:attrName>
                                        </p:attrNameLst>
                                      </p:cBhvr>
                                      <p:to>
                                        <p:strVal val="visible"/>
                                      </p:to>
                                    </p:set>
                                    <p:anim calcmode="lin" valueType="num">
                                      <p:cBhvr additive="base">
                                        <p:cTn id="175" dur="300" fill="hold"/>
                                        <p:tgtEl>
                                          <p:spTgt spid="37"/>
                                        </p:tgtEl>
                                        <p:attrNameLst>
                                          <p:attrName>ppt_x</p:attrName>
                                        </p:attrNameLst>
                                      </p:cBhvr>
                                      <p:tavLst>
                                        <p:tav tm="0">
                                          <p:val>
                                            <p:strVal val="1+#ppt_w/2"/>
                                          </p:val>
                                        </p:tav>
                                        <p:tav tm="100000">
                                          <p:val>
                                            <p:strVal val="#ppt_x"/>
                                          </p:val>
                                        </p:tav>
                                      </p:tavLst>
                                    </p:anim>
                                    <p:anim calcmode="lin" valueType="num">
                                      <p:cBhvr additive="base">
                                        <p:cTn id="176" dur="300" fill="hold"/>
                                        <p:tgtEl>
                                          <p:spTgt spid="37"/>
                                        </p:tgtEl>
                                        <p:attrNameLst>
                                          <p:attrName>ppt_y</p:attrName>
                                        </p:attrNameLst>
                                      </p:cBhvr>
                                      <p:tavLst>
                                        <p:tav tm="0">
                                          <p:val>
                                            <p:strVal val="#ppt_y"/>
                                          </p:val>
                                        </p:tav>
                                        <p:tav tm="100000">
                                          <p:val>
                                            <p:strVal val="#ppt_y"/>
                                          </p:val>
                                        </p:tav>
                                      </p:tavLst>
                                    </p:anim>
                                  </p:childTnLst>
                                </p:cTn>
                              </p:par>
                              <p:par>
                                <p:cTn id="177" presetID="2" presetClass="entr" presetSubtype="2" fill="hold" nodeType="withEffect">
                                  <p:stCondLst>
                                    <p:cond delay="300"/>
                                  </p:stCondLst>
                                  <p:childTnLst>
                                    <p:set>
                                      <p:cBhvr>
                                        <p:cTn id="178" dur="1" fill="hold">
                                          <p:stCondLst>
                                            <p:cond delay="0"/>
                                          </p:stCondLst>
                                        </p:cTn>
                                        <p:tgtEl>
                                          <p:spTgt spid="38"/>
                                        </p:tgtEl>
                                        <p:attrNameLst>
                                          <p:attrName>style.visibility</p:attrName>
                                        </p:attrNameLst>
                                      </p:cBhvr>
                                      <p:to>
                                        <p:strVal val="visible"/>
                                      </p:to>
                                    </p:set>
                                    <p:anim calcmode="lin" valueType="num">
                                      <p:cBhvr additive="base">
                                        <p:cTn id="179" dur="300" fill="hold"/>
                                        <p:tgtEl>
                                          <p:spTgt spid="38"/>
                                        </p:tgtEl>
                                        <p:attrNameLst>
                                          <p:attrName>ppt_x</p:attrName>
                                        </p:attrNameLst>
                                      </p:cBhvr>
                                      <p:tavLst>
                                        <p:tav tm="0">
                                          <p:val>
                                            <p:strVal val="1+#ppt_w/2"/>
                                          </p:val>
                                        </p:tav>
                                        <p:tav tm="100000">
                                          <p:val>
                                            <p:strVal val="#ppt_x"/>
                                          </p:val>
                                        </p:tav>
                                      </p:tavLst>
                                    </p:anim>
                                    <p:anim calcmode="lin" valueType="num">
                                      <p:cBhvr additive="base">
                                        <p:cTn id="180" dur="300" fill="hold"/>
                                        <p:tgtEl>
                                          <p:spTgt spid="38"/>
                                        </p:tgtEl>
                                        <p:attrNameLst>
                                          <p:attrName>ppt_y</p:attrName>
                                        </p:attrNameLst>
                                      </p:cBhvr>
                                      <p:tavLst>
                                        <p:tav tm="0">
                                          <p:val>
                                            <p:strVal val="#ppt_y"/>
                                          </p:val>
                                        </p:tav>
                                        <p:tav tm="100000">
                                          <p:val>
                                            <p:strVal val="#ppt_y"/>
                                          </p:val>
                                        </p:tav>
                                      </p:tavLst>
                                    </p:anim>
                                  </p:childTnLst>
                                </p:cTn>
                              </p:par>
                              <p:par>
                                <p:cTn id="181" presetID="2" presetClass="entr" presetSubtype="2" fill="hold" nodeType="withEffect">
                                  <p:stCondLst>
                                    <p:cond delay="0"/>
                                  </p:stCondLst>
                                  <p:childTnLst>
                                    <p:set>
                                      <p:cBhvr>
                                        <p:cTn id="182" dur="1" fill="hold">
                                          <p:stCondLst>
                                            <p:cond delay="0"/>
                                          </p:stCondLst>
                                        </p:cTn>
                                        <p:tgtEl>
                                          <p:spTgt spid="39"/>
                                        </p:tgtEl>
                                        <p:attrNameLst>
                                          <p:attrName>style.visibility</p:attrName>
                                        </p:attrNameLst>
                                      </p:cBhvr>
                                      <p:to>
                                        <p:strVal val="visible"/>
                                      </p:to>
                                    </p:set>
                                    <p:anim calcmode="lin" valueType="num">
                                      <p:cBhvr additive="base">
                                        <p:cTn id="183" dur="300" fill="hold"/>
                                        <p:tgtEl>
                                          <p:spTgt spid="39"/>
                                        </p:tgtEl>
                                        <p:attrNameLst>
                                          <p:attrName>ppt_x</p:attrName>
                                        </p:attrNameLst>
                                      </p:cBhvr>
                                      <p:tavLst>
                                        <p:tav tm="0">
                                          <p:val>
                                            <p:strVal val="1+#ppt_w/2"/>
                                          </p:val>
                                        </p:tav>
                                        <p:tav tm="100000">
                                          <p:val>
                                            <p:strVal val="#ppt_x"/>
                                          </p:val>
                                        </p:tav>
                                      </p:tavLst>
                                    </p:anim>
                                    <p:anim calcmode="lin" valueType="num">
                                      <p:cBhvr additive="base">
                                        <p:cTn id="184" dur="300" fill="hold"/>
                                        <p:tgtEl>
                                          <p:spTgt spid="39"/>
                                        </p:tgtEl>
                                        <p:attrNameLst>
                                          <p:attrName>ppt_y</p:attrName>
                                        </p:attrNameLst>
                                      </p:cBhvr>
                                      <p:tavLst>
                                        <p:tav tm="0">
                                          <p:val>
                                            <p:strVal val="#ppt_y"/>
                                          </p:val>
                                        </p:tav>
                                        <p:tav tm="100000">
                                          <p:val>
                                            <p:strVal val="#ppt_y"/>
                                          </p:val>
                                        </p:tav>
                                      </p:tavLst>
                                    </p:anim>
                                  </p:childTnLst>
                                </p:cTn>
                              </p:par>
                              <p:par>
                                <p:cTn id="185" presetID="2" presetClass="entr" presetSubtype="2" fill="hold" nodeType="withEffect">
                                  <p:stCondLst>
                                    <p:cond delay="500"/>
                                  </p:stCondLst>
                                  <p:childTnLst>
                                    <p:set>
                                      <p:cBhvr>
                                        <p:cTn id="186" dur="1" fill="hold">
                                          <p:stCondLst>
                                            <p:cond delay="0"/>
                                          </p:stCondLst>
                                        </p:cTn>
                                        <p:tgtEl>
                                          <p:spTgt spid="40"/>
                                        </p:tgtEl>
                                        <p:attrNameLst>
                                          <p:attrName>style.visibility</p:attrName>
                                        </p:attrNameLst>
                                      </p:cBhvr>
                                      <p:to>
                                        <p:strVal val="visible"/>
                                      </p:to>
                                    </p:set>
                                    <p:anim calcmode="lin" valueType="num">
                                      <p:cBhvr additive="base">
                                        <p:cTn id="187" dur="300" fill="hold"/>
                                        <p:tgtEl>
                                          <p:spTgt spid="40"/>
                                        </p:tgtEl>
                                        <p:attrNameLst>
                                          <p:attrName>ppt_x</p:attrName>
                                        </p:attrNameLst>
                                      </p:cBhvr>
                                      <p:tavLst>
                                        <p:tav tm="0">
                                          <p:val>
                                            <p:strVal val="1+#ppt_w/2"/>
                                          </p:val>
                                        </p:tav>
                                        <p:tav tm="100000">
                                          <p:val>
                                            <p:strVal val="#ppt_x"/>
                                          </p:val>
                                        </p:tav>
                                      </p:tavLst>
                                    </p:anim>
                                    <p:anim calcmode="lin" valueType="num">
                                      <p:cBhvr additive="base">
                                        <p:cTn id="188" dur="300" fill="hold"/>
                                        <p:tgtEl>
                                          <p:spTgt spid="40"/>
                                        </p:tgtEl>
                                        <p:attrNameLst>
                                          <p:attrName>ppt_y</p:attrName>
                                        </p:attrNameLst>
                                      </p:cBhvr>
                                      <p:tavLst>
                                        <p:tav tm="0">
                                          <p:val>
                                            <p:strVal val="#ppt_y"/>
                                          </p:val>
                                        </p:tav>
                                        <p:tav tm="100000">
                                          <p:val>
                                            <p:strVal val="#ppt_y"/>
                                          </p:val>
                                        </p:tav>
                                      </p:tavLst>
                                    </p:anim>
                                  </p:childTnLst>
                                </p:cTn>
                              </p:par>
                              <p:par>
                                <p:cTn id="189" presetID="2" presetClass="entr" presetSubtype="2" fill="hold" nodeType="withEffect">
                                  <p:stCondLst>
                                    <p:cond delay="0"/>
                                  </p:stCondLst>
                                  <p:childTnLst>
                                    <p:set>
                                      <p:cBhvr>
                                        <p:cTn id="190" dur="1" fill="hold">
                                          <p:stCondLst>
                                            <p:cond delay="0"/>
                                          </p:stCondLst>
                                        </p:cTn>
                                        <p:tgtEl>
                                          <p:spTgt spid="41"/>
                                        </p:tgtEl>
                                        <p:attrNameLst>
                                          <p:attrName>style.visibility</p:attrName>
                                        </p:attrNameLst>
                                      </p:cBhvr>
                                      <p:to>
                                        <p:strVal val="visible"/>
                                      </p:to>
                                    </p:set>
                                    <p:anim calcmode="lin" valueType="num">
                                      <p:cBhvr additive="base">
                                        <p:cTn id="191" dur="300" fill="hold"/>
                                        <p:tgtEl>
                                          <p:spTgt spid="41"/>
                                        </p:tgtEl>
                                        <p:attrNameLst>
                                          <p:attrName>ppt_x</p:attrName>
                                        </p:attrNameLst>
                                      </p:cBhvr>
                                      <p:tavLst>
                                        <p:tav tm="0">
                                          <p:val>
                                            <p:strVal val="1+#ppt_w/2"/>
                                          </p:val>
                                        </p:tav>
                                        <p:tav tm="100000">
                                          <p:val>
                                            <p:strVal val="#ppt_x"/>
                                          </p:val>
                                        </p:tav>
                                      </p:tavLst>
                                    </p:anim>
                                    <p:anim calcmode="lin" valueType="num">
                                      <p:cBhvr additive="base">
                                        <p:cTn id="192" dur="300" fill="hold"/>
                                        <p:tgtEl>
                                          <p:spTgt spid="41"/>
                                        </p:tgtEl>
                                        <p:attrNameLst>
                                          <p:attrName>ppt_y</p:attrName>
                                        </p:attrNameLst>
                                      </p:cBhvr>
                                      <p:tavLst>
                                        <p:tav tm="0">
                                          <p:val>
                                            <p:strVal val="#ppt_y"/>
                                          </p:val>
                                        </p:tav>
                                        <p:tav tm="100000">
                                          <p:val>
                                            <p:strVal val="#ppt_y"/>
                                          </p:val>
                                        </p:tav>
                                      </p:tavLst>
                                    </p:anim>
                                  </p:childTnLst>
                                </p:cTn>
                              </p:par>
                              <p:par>
                                <p:cTn id="193" presetID="2" presetClass="entr" presetSubtype="2" fill="hold" nodeType="withEffect">
                                  <p:stCondLst>
                                    <p:cond delay="300"/>
                                  </p:stCondLst>
                                  <p:childTnLst>
                                    <p:set>
                                      <p:cBhvr>
                                        <p:cTn id="194" dur="1" fill="hold">
                                          <p:stCondLst>
                                            <p:cond delay="0"/>
                                          </p:stCondLst>
                                        </p:cTn>
                                        <p:tgtEl>
                                          <p:spTgt spid="42"/>
                                        </p:tgtEl>
                                        <p:attrNameLst>
                                          <p:attrName>style.visibility</p:attrName>
                                        </p:attrNameLst>
                                      </p:cBhvr>
                                      <p:to>
                                        <p:strVal val="visible"/>
                                      </p:to>
                                    </p:set>
                                    <p:anim calcmode="lin" valueType="num">
                                      <p:cBhvr additive="base">
                                        <p:cTn id="195" dur="300" fill="hold"/>
                                        <p:tgtEl>
                                          <p:spTgt spid="42"/>
                                        </p:tgtEl>
                                        <p:attrNameLst>
                                          <p:attrName>ppt_x</p:attrName>
                                        </p:attrNameLst>
                                      </p:cBhvr>
                                      <p:tavLst>
                                        <p:tav tm="0">
                                          <p:val>
                                            <p:strVal val="1+#ppt_w/2"/>
                                          </p:val>
                                        </p:tav>
                                        <p:tav tm="100000">
                                          <p:val>
                                            <p:strVal val="#ppt_x"/>
                                          </p:val>
                                        </p:tav>
                                      </p:tavLst>
                                    </p:anim>
                                    <p:anim calcmode="lin" valueType="num">
                                      <p:cBhvr additive="base">
                                        <p:cTn id="196" dur="300" fill="hold"/>
                                        <p:tgtEl>
                                          <p:spTgt spid="42"/>
                                        </p:tgtEl>
                                        <p:attrNameLst>
                                          <p:attrName>ppt_y</p:attrName>
                                        </p:attrNameLst>
                                      </p:cBhvr>
                                      <p:tavLst>
                                        <p:tav tm="0">
                                          <p:val>
                                            <p:strVal val="#ppt_y"/>
                                          </p:val>
                                        </p:tav>
                                        <p:tav tm="100000">
                                          <p:val>
                                            <p:strVal val="#ppt_y"/>
                                          </p:val>
                                        </p:tav>
                                      </p:tavLst>
                                    </p:anim>
                                  </p:childTnLst>
                                </p:cTn>
                              </p:par>
                              <p:par>
                                <p:cTn id="197" presetID="2" presetClass="entr" presetSubtype="2" fill="hold" nodeType="withEffect">
                                  <p:stCondLst>
                                    <p:cond delay="200"/>
                                  </p:stCondLst>
                                  <p:childTnLst>
                                    <p:set>
                                      <p:cBhvr>
                                        <p:cTn id="198" dur="1" fill="hold">
                                          <p:stCondLst>
                                            <p:cond delay="0"/>
                                          </p:stCondLst>
                                        </p:cTn>
                                        <p:tgtEl>
                                          <p:spTgt spid="43"/>
                                        </p:tgtEl>
                                        <p:attrNameLst>
                                          <p:attrName>style.visibility</p:attrName>
                                        </p:attrNameLst>
                                      </p:cBhvr>
                                      <p:to>
                                        <p:strVal val="visible"/>
                                      </p:to>
                                    </p:set>
                                    <p:anim calcmode="lin" valueType="num">
                                      <p:cBhvr additive="base">
                                        <p:cTn id="199" dur="300" fill="hold"/>
                                        <p:tgtEl>
                                          <p:spTgt spid="43"/>
                                        </p:tgtEl>
                                        <p:attrNameLst>
                                          <p:attrName>ppt_x</p:attrName>
                                        </p:attrNameLst>
                                      </p:cBhvr>
                                      <p:tavLst>
                                        <p:tav tm="0">
                                          <p:val>
                                            <p:strVal val="1+#ppt_w/2"/>
                                          </p:val>
                                        </p:tav>
                                        <p:tav tm="100000">
                                          <p:val>
                                            <p:strVal val="#ppt_x"/>
                                          </p:val>
                                        </p:tav>
                                      </p:tavLst>
                                    </p:anim>
                                    <p:anim calcmode="lin" valueType="num">
                                      <p:cBhvr additive="base">
                                        <p:cTn id="200" dur="300" fill="hold"/>
                                        <p:tgtEl>
                                          <p:spTgt spid="43"/>
                                        </p:tgtEl>
                                        <p:attrNameLst>
                                          <p:attrName>ppt_y</p:attrName>
                                        </p:attrNameLst>
                                      </p:cBhvr>
                                      <p:tavLst>
                                        <p:tav tm="0">
                                          <p:val>
                                            <p:strVal val="#ppt_y"/>
                                          </p:val>
                                        </p:tav>
                                        <p:tav tm="100000">
                                          <p:val>
                                            <p:strVal val="#ppt_y"/>
                                          </p:val>
                                        </p:tav>
                                      </p:tavLst>
                                    </p:anim>
                                  </p:childTnLst>
                                </p:cTn>
                              </p:par>
                              <p:par>
                                <p:cTn id="201" presetID="2" presetClass="entr" presetSubtype="2" fill="hold" nodeType="withEffect">
                                  <p:stCondLst>
                                    <p:cond delay="300"/>
                                  </p:stCondLst>
                                  <p:childTnLst>
                                    <p:set>
                                      <p:cBhvr>
                                        <p:cTn id="202" dur="1" fill="hold">
                                          <p:stCondLst>
                                            <p:cond delay="0"/>
                                          </p:stCondLst>
                                        </p:cTn>
                                        <p:tgtEl>
                                          <p:spTgt spid="47"/>
                                        </p:tgtEl>
                                        <p:attrNameLst>
                                          <p:attrName>style.visibility</p:attrName>
                                        </p:attrNameLst>
                                      </p:cBhvr>
                                      <p:to>
                                        <p:strVal val="visible"/>
                                      </p:to>
                                    </p:set>
                                    <p:anim calcmode="lin" valueType="num">
                                      <p:cBhvr additive="base">
                                        <p:cTn id="203" dur="300" fill="hold"/>
                                        <p:tgtEl>
                                          <p:spTgt spid="47"/>
                                        </p:tgtEl>
                                        <p:attrNameLst>
                                          <p:attrName>ppt_x</p:attrName>
                                        </p:attrNameLst>
                                      </p:cBhvr>
                                      <p:tavLst>
                                        <p:tav tm="0">
                                          <p:val>
                                            <p:strVal val="1+#ppt_w/2"/>
                                          </p:val>
                                        </p:tav>
                                        <p:tav tm="100000">
                                          <p:val>
                                            <p:strVal val="#ppt_x"/>
                                          </p:val>
                                        </p:tav>
                                      </p:tavLst>
                                    </p:anim>
                                    <p:anim calcmode="lin" valueType="num">
                                      <p:cBhvr additive="base">
                                        <p:cTn id="204" dur="300" fill="hold"/>
                                        <p:tgtEl>
                                          <p:spTgt spid="47"/>
                                        </p:tgtEl>
                                        <p:attrNameLst>
                                          <p:attrName>ppt_y</p:attrName>
                                        </p:attrNameLst>
                                      </p:cBhvr>
                                      <p:tavLst>
                                        <p:tav tm="0">
                                          <p:val>
                                            <p:strVal val="#ppt_y"/>
                                          </p:val>
                                        </p:tav>
                                        <p:tav tm="100000">
                                          <p:val>
                                            <p:strVal val="#ppt_y"/>
                                          </p:val>
                                        </p:tav>
                                      </p:tavLst>
                                    </p:anim>
                                  </p:childTnLst>
                                </p:cTn>
                              </p:par>
                              <p:par>
                                <p:cTn id="205" presetID="2" presetClass="entr" presetSubtype="2" fill="hold" nodeType="withEffect">
                                  <p:stCondLst>
                                    <p:cond delay="100"/>
                                  </p:stCondLst>
                                  <p:childTnLst>
                                    <p:set>
                                      <p:cBhvr>
                                        <p:cTn id="206" dur="1" fill="hold">
                                          <p:stCondLst>
                                            <p:cond delay="0"/>
                                          </p:stCondLst>
                                        </p:cTn>
                                        <p:tgtEl>
                                          <p:spTgt spid="48"/>
                                        </p:tgtEl>
                                        <p:attrNameLst>
                                          <p:attrName>style.visibility</p:attrName>
                                        </p:attrNameLst>
                                      </p:cBhvr>
                                      <p:to>
                                        <p:strVal val="visible"/>
                                      </p:to>
                                    </p:set>
                                    <p:anim calcmode="lin" valueType="num">
                                      <p:cBhvr additive="base">
                                        <p:cTn id="207" dur="300" fill="hold"/>
                                        <p:tgtEl>
                                          <p:spTgt spid="48"/>
                                        </p:tgtEl>
                                        <p:attrNameLst>
                                          <p:attrName>ppt_x</p:attrName>
                                        </p:attrNameLst>
                                      </p:cBhvr>
                                      <p:tavLst>
                                        <p:tav tm="0">
                                          <p:val>
                                            <p:strVal val="1+#ppt_w/2"/>
                                          </p:val>
                                        </p:tav>
                                        <p:tav tm="100000">
                                          <p:val>
                                            <p:strVal val="#ppt_x"/>
                                          </p:val>
                                        </p:tav>
                                      </p:tavLst>
                                    </p:anim>
                                    <p:anim calcmode="lin" valueType="num">
                                      <p:cBhvr additive="base">
                                        <p:cTn id="208" dur="300" fill="hold"/>
                                        <p:tgtEl>
                                          <p:spTgt spid="48"/>
                                        </p:tgtEl>
                                        <p:attrNameLst>
                                          <p:attrName>ppt_y</p:attrName>
                                        </p:attrNameLst>
                                      </p:cBhvr>
                                      <p:tavLst>
                                        <p:tav tm="0">
                                          <p:val>
                                            <p:strVal val="#ppt_y"/>
                                          </p:val>
                                        </p:tav>
                                        <p:tav tm="100000">
                                          <p:val>
                                            <p:strVal val="#ppt_y"/>
                                          </p:val>
                                        </p:tav>
                                      </p:tavLst>
                                    </p:anim>
                                  </p:childTnLst>
                                </p:cTn>
                              </p:par>
                              <p:par>
                                <p:cTn id="209" presetID="2" presetClass="entr" presetSubtype="2" fill="hold" nodeType="withEffect">
                                  <p:stCondLst>
                                    <p:cond delay="300"/>
                                  </p:stCondLst>
                                  <p:childTnLst>
                                    <p:set>
                                      <p:cBhvr>
                                        <p:cTn id="210" dur="1" fill="hold">
                                          <p:stCondLst>
                                            <p:cond delay="0"/>
                                          </p:stCondLst>
                                        </p:cTn>
                                        <p:tgtEl>
                                          <p:spTgt spid="49"/>
                                        </p:tgtEl>
                                        <p:attrNameLst>
                                          <p:attrName>style.visibility</p:attrName>
                                        </p:attrNameLst>
                                      </p:cBhvr>
                                      <p:to>
                                        <p:strVal val="visible"/>
                                      </p:to>
                                    </p:set>
                                    <p:anim calcmode="lin" valueType="num">
                                      <p:cBhvr additive="base">
                                        <p:cTn id="211" dur="300" fill="hold"/>
                                        <p:tgtEl>
                                          <p:spTgt spid="49"/>
                                        </p:tgtEl>
                                        <p:attrNameLst>
                                          <p:attrName>ppt_x</p:attrName>
                                        </p:attrNameLst>
                                      </p:cBhvr>
                                      <p:tavLst>
                                        <p:tav tm="0">
                                          <p:val>
                                            <p:strVal val="1+#ppt_w/2"/>
                                          </p:val>
                                        </p:tav>
                                        <p:tav tm="100000">
                                          <p:val>
                                            <p:strVal val="#ppt_x"/>
                                          </p:val>
                                        </p:tav>
                                      </p:tavLst>
                                    </p:anim>
                                    <p:anim calcmode="lin" valueType="num">
                                      <p:cBhvr additive="base">
                                        <p:cTn id="212" dur="300" fill="hold"/>
                                        <p:tgtEl>
                                          <p:spTgt spid="49"/>
                                        </p:tgtEl>
                                        <p:attrNameLst>
                                          <p:attrName>ppt_y</p:attrName>
                                        </p:attrNameLst>
                                      </p:cBhvr>
                                      <p:tavLst>
                                        <p:tav tm="0">
                                          <p:val>
                                            <p:strVal val="#ppt_y"/>
                                          </p:val>
                                        </p:tav>
                                        <p:tav tm="100000">
                                          <p:val>
                                            <p:strVal val="#ppt_y"/>
                                          </p:val>
                                        </p:tav>
                                      </p:tavLst>
                                    </p:anim>
                                  </p:childTnLst>
                                </p:cTn>
                              </p:par>
                              <p:par>
                                <p:cTn id="213" presetID="2" presetClass="entr" presetSubtype="2" fill="hold" nodeType="withEffect">
                                  <p:stCondLst>
                                    <p:cond delay="200"/>
                                  </p:stCondLst>
                                  <p:childTnLst>
                                    <p:set>
                                      <p:cBhvr>
                                        <p:cTn id="214" dur="1" fill="hold">
                                          <p:stCondLst>
                                            <p:cond delay="0"/>
                                          </p:stCondLst>
                                        </p:cTn>
                                        <p:tgtEl>
                                          <p:spTgt spid="59"/>
                                        </p:tgtEl>
                                        <p:attrNameLst>
                                          <p:attrName>style.visibility</p:attrName>
                                        </p:attrNameLst>
                                      </p:cBhvr>
                                      <p:to>
                                        <p:strVal val="visible"/>
                                      </p:to>
                                    </p:set>
                                    <p:anim calcmode="lin" valueType="num">
                                      <p:cBhvr additive="base">
                                        <p:cTn id="215" dur="300" fill="hold"/>
                                        <p:tgtEl>
                                          <p:spTgt spid="59"/>
                                        </p:tgtEl>
                                        <p:attrNameLst>
                                          <p:attrName>ppt_x</p:attrName>
                                        </p:attrNameLst>
                                      </p:cBhvr>
                                      <p:tavLst>
                                        <p:tav tm="0">
                                          <p:val>
                                            <p:strVal val="1+#ppt_w/2"/>
                                          </p:val>
                                        </p:tav>
                                        <p:tav tm="100000">
                                          <p:val>
                                            <p:strVal val="#ppt_x"/>
                                          </p:val>
                                        </p:tav>
                                      </p:tavLst>
                                    </p:anim>
                                    <p:anim calcmode="lin" valueType="num">
                                      <p:cBhvr additive="base">
                                        <p:cTn id="216" dur="300" fill="hold"/>
                                        <p:tgtEl>
                                          <p:spTgt spid="59"/>
                                        </p:tgtEl>
                                        <p:attrNameLst>
                                          <p:attrName>ppt_y</p:attrName>
                                        </p:attrNameLst>
                                      </p:cBhvr>
                                      <p:tavLst>
                                        <p:tav tm="0">
                                          <p:val>
                                            <p:strVal val="#ppt_y"/>
                                          </p:val>
                                        </p:tav>
                                        <p:tav tm="100000">
                                          <p:val>
                                            <p:strVal val="#ppt_y"/>
                                          </p:val>
                                        </p:tav>
                                      </p:tavLst>
                                    </p:anim>
                                  </p:childTnLst>
                                </p:cTn>
                              </p:par>
                              <p:par>
                                <p:cTn id="217" presetID="2" presetClass="entr" presetSubtype="2" fill="hold" nodeType="withEffect">
                                  <p:stCondLst>
                                    <p:cond delay="100"/>
                                  </p:stCondLst>
                                  <p:childTnLst>
                                    <p:set>
                                      <p:cBhvr>
                                        <p:cTn id="218" dur="1" fill="hold">
                                          <p:stCondLst>
                                            <p:cond delay="0"/>
                                          </p:stCondLst>
                                        </p:cTn>
                                        <p:tgtEl>
                                          <p:spTgt spid="60"/>
                                        </p:tgtEl>
                                        <p:attrNameLst>
                                          <p:attrName>style.visibility</p:attrName>
                                        </p:attrNameLst>
                                      </p:cBhvr>
                                      <p:to>
                                        <p:strVal val="visible"/>
                                      </p:to>
                                    </p:set>
                                    <p:anim calcmode="lin" valueType="num">
                                      <p:cBhvr additive="base">
                                        <p:cTn id="219" dur="300" fill="hold"/>
                                        <p:tgtEl>
                                          <p:spTgt spid="60"/>
                                        </p:tgtEl>
                                        <p:attrNameLst>
                                          <p:attrName>ppt_x</p:attrName>
                                        </p:attrNameLst>
                                      </p:cBhvr>
                                      <p:tavLst>
                                        <p:tav tm="0">
                                          <p:val>
                                            <p:strVal val="1+#ppt_w/2"/>
                                          </p:val>
                                        </p:tav>
                                        <p:tav tm="100000">
                                          <p:val>
                                            <p:strVal val="#ppt_x"/>
                                          </p:val>
                                        </p:tav>
                                      </p:tavLst>
                                    </p:anim>
                                    <p:anim calcmode="lin" valueType="num">
                                      <p:cBhvr additive="base">
                                        <p:cTn id="220" dur="300" fill="hold"/>
                                        <p:tgtEl>
                                          <p:spTgt spid="60"/>
                                        </p:tgtEl>
                                        <p:attrNameLst>
                                          <p:attrName>ppt_y</p:attrName>
                                        </p:attrNameLst>
                                      </p:cBhvr>
                                      <p:tavLst>
                                        <p:tav tm="0">
                                          <p:val>
                                            <p:strVal val="#ppt_y"/>
                                          </p:val>
                                        </p:tav>
                                        <p:tav tm="100000">
                                          <p:val>
                                            <p:strVal val="#ppt_y"/>
                                          </p:val>
                                        </p:tav>
                                      </p:tavLst>
                                    </p:anim>
                                  </p:childTnLst>
                                </p:cTn>
                              </p:par>
                              <p:par>
                                <p:cTn id="221" presetID="2" presetClass="entr" presetSubtype="2" fill="hold" nodeType="withEffect">
                                  <p:stCondLst>
                                    <p:cond delay="300"/>
                                  </p:stCondLst>
                                  <p:childTnLst>
                                    <p:set>
                                      <p:cBhvr>
                                        <p:cTn id="222" dur="1" fill="hold">
                                          <p:stCondLst>
                                            <p:cond delay="0"/>
                                          </p:stCondLst>
                                        </p:cTn>
                                        <p:tgtEl>
                                          <p:spTgt spid="61"/>
                                        </p:tgtEl>
                                        <p:attrNameLst>
                                          <p:attrName>style.visibility</p:attrName>
                                        </p:attrNameLst>
                                      </p:cBhvr>
                                      <p:to>
                                        <p:strVal val="visible"/>
                                      </p:to>
                                    </p:set>
                                    <p:anim calcmode="lin" valueType="num">
                                      <p:cBhvr additive="base">
                                        <p:cTn id="223" dur="300" fill="hold"/>
                                        <p:tgtEl>
                                          <p:spTgt spid="61"/>
                                        </p:tgtEl>
                                        <p:attrNameLst>
                                          <p:attrName>ppt_x</p:attrName>
                                        </p:attrNameLst>
                                      </p:cBhvr>
                                      <p:tavLst>
                                        <p:tav tm="0">
                                          <p:val>
                                            <p:strVal val="1+#ppt_w/2"/>
                                          </p:val>
                                        </p:tav>
                                        <p:tav tm="100000">
                                          <p:val>
                                            <p:strVal val="#ppt_x"/>
                                          </p:val>
                                        </p:tav>
                                      </p:tavLst>
                                    </p:anim>
                                    <p:anim calcmode="lin" valueType="num">
                                      <p:cBhvr additive="base">
                                        <p:cTn id="224" dur="300" fill="hold"/>
                                        <p:tgtEl>
                                          <p:spTgt spid="61"/>
                                        </p:tgtEl>
                                        <p:attrNameLst>
                                          <p:attrName>ppt_y</p:attrName>
                                        </p:attrNameLst>
                                      </p:cBhvr>
                                      <p:tavLst>
                                        <p:tav tm="0">
                                          <p:val>
                                            <p:strVal val="#ppt_y"/>
                                          </p:val>
                                        </p:tav>
                                        <p:tav tm="100000">
                                          <p:val>
                                            <p:strVal val="#ppt_y"/>
                                          </p:val>
                                        </p:tav>
                                      </p:tavLst>
                                    </p:anim>
                                  </p:childTnLst>
                                </p:cTn>
                              </p:par>
                              <p:par>
                                <p:cTn id="225" presetID="2" presetClass="entr" presetSubtype="2" fill="hold" nodeType="withEffect">
                                  <p:stCondLst>
                                    <p:cond delay="200"/>
                                  </p:stCondLst>
                                  <p:childTnLst>
                                    <p:set>
                                      <p:cBhvr>
                                        <p:cTn id="226" dur="1" fill="hold">
                                          <p:stCondLst>
                                            <p:cond delay="0"/>
                                          </p:stCondLst>
                                        </p:cTn>
                                        <p:tgtEl>
                                          <p:spTgt spid="62"/>
                                        </p:tgtEl>
                                        <p:attrNameLst>
                                          <p:attrName>style.visibility</p:attrName>
                                        </p:attrNameLst>
                                      </p:cBhvr>
                                      <p:to>
                                        <p:strVal val="visible"/>
                                      </p:to>
                                    </p:set>
                                    <p:anim calcmode="lin" valueType="num">
                                      <p:cBhvr additive="base">
                                        <p:cTn id="227" dur="300" fill="hold"/>
                                        <p:tgtEl>
                                          <p:spTgt spid="62"/>
                                        </p:tgtEl>
                                        <p:attrNameLst>
                                          <p:attrName>ppt_x</p:attrName>
                                        </p:attrNameLst>
                                      </p:cBhvr>
                                      <p:tavLst>
                                        <p:tav tm="0">
                                          <p:val>
                                            <p:strVal val="1+#ppt_w/2"/>
                                          </p:val>
                                        </p:tav>
                                        <p:tav tm="100000">
                                          <p:val>
                                            <p:strVal val="#ppt_x"/>
                                          </p:val>
                                        </p:tav>
                                      </p:tavLst>
                                    </p:anim>
                                    <p:anim calcmode="lin" valueType="num">
                                      <p:cBhvr additive="base">
                                        <p:cTn id="228" dur="300" fill="hold"/>
                                        <p:tgtEl>
                                          <p:spTgt spid="62"/>
                                        </p:tgtEl>
                                        <p:attrNameLst>
                                          <p:attrName>ppt_y</p:attrName>
                                        </p:attrNameLst>
                                      </p:cBhvr>
                                      <p:tavLst>
                                        <p:tav tm="0">
                                          <p:val>
                                            <p:strVal val="#ppt_y"/>
                                          </p:val>
                                        </p:tav>
                                        <p:tav tm="100000">
                                          <p:val>
                                            <p:strVal val="#ppt_y"/>
                                          </p:val>
                                        </p:tav>
                                      </p:tavLst>
                                    </p:anim>
                                  </p:childTnLst>
                                </p:cTn>
                              </p:par>
                              <p:par>
                                <p:cTn id="229" presetID="2" presetClass="entr" presetSubtype="2" fill="hold" nodeType="withEffect">
                                  <p:stCondLst>
                                    <p:cond delay="500"/>
                                  </p:stCondLst>
                                  <p:childTnLst>
                                    <p:set>
                                      <p:cBhvr>
                                        <p:cTn id="230" dur="1" fill="hold">
                                          <p:stCondLst>
                                            <p:cond delay="0"/>
                                          </p:stCondLst>
                                        </p:cTn>
                                        <p:tgtEl>
                                          <p:spTgt spid="63"/>
                                        </p:tgtEl>
                                        <p:attrNameLst>
                                          <p:attrName>style.visibility</p:attrName>
                                        </p:attrNameLst>
                                      </p:cBhvr>
                                      <p:to>
                                        <p:strVal val="visible"/>
                                      </p:to>
                                    </p:set>
                                    <p:anim calcmode="lin" valueType="num">
                                      <p:cBhvr additive="base">
                                        <p:cTn id="231" dur="300" fill="hold"/>
                                        <p:tgtEl>
                                          <p:spTgt spid="63"/>
                                        </p:tgtEl>
                                        <p:attrNameLst>
                                          <p:attrName>ppt_x</p:attrName>
                                        </p:attrNameLst>
                                      </p:cBhvr>
                                      <p:tavLst>
                                        <p:tav tm="0">
                                          <p:val>
                                            <p:strVal val="1+#ppt_w/2"/>
                                          </p:val>
                                        </p:tav>
                                        <p:tav tm="100000">
                                          <p:val>
                                            <p:strVal val="#ppt_x"/>
                                          </p:val>
                                        </p:tav>
                                      </p:tavLst>
                                    </p:anim>
                                    <p:anim calcmode="lin" valueType="num">
                                      <p:cBhvr additive="base">
                                        <p:cTn id="232" dur="300" fill="hold"/>
                                        <p:tgtEl>
                                          <p:spTgt spid="63"/>
                                        </p:tgtEl>
                                        <p:attrNameLst>
                                          <p:attrName>ppt_y</p:attrName>
                                        </p:attrNameLst>
                                      </p:cBhvr>
                                      <p:tavLst>
                                        <p:tav tm="0">
                                          <p:val>
                                            <p:strVal val="#ppt_y"/>
                                          </p:val>
                                        </p:tav>
                                        <p:tav tm="100000">
                                          <p:val>
                                            <p:strVal val="#ppt_y"/>
                                          </p:val>
                                        </p:tav>
                                      </p:tavLst>
                                    </p:anim>
                                  </p:childTnLst>
                                </p:cTn>
                              </p:par>
                              <p:par>
                                <p:cTn id="233" presetID="2" presetClass="entr" presetSubtype="2" fill="hold" nodeType="withEffect">
                                  <p:stCondLst>
                                    <p:cond delay="200"/>
                                  </p:stCondLst>
                                  <p:childTnLst>
                                    <p:set>
                                      <p:cBhvr>
                                        <p:cTn id="234" dur="1" fill="hold">
                                          <p:stCondLst>
                                            <p:cond delay="0"/>
                                          </p:stCondLst>
                                        </p:cTn>
                                        <p:tgtEl>
                                          <p:spTgt spid="64"/>
                                        </p:tgtEl>
                                        <p:attrNameLst>
                                          <p:attrName>style.visibility</p:attrName>
                                        </p:attrNameLst>
                                      </p:cBhvr>
                                      <p:to>
                                        <p:strVal val="visible"/>
                                      </p:to>
                                    </p:set>
                                    <p:anim calcmode="lin" valueType="num">
                                      <p:cBhvr additive="base">
                                        <p:cTn id="235" dur="300" fill="hold"/>
                                        <p:tgtEl>
                                          <p:spTgt spid="64"/>
                                        </p:tgtEl>
                                        <p:attrNameLst>
                                          <p:attrName>ppt_x</p:attrName>
                                        </p:attrNameLst>
                                      </p:cBhvr>
                                      <p:tavLst>
                                        <p:tav tm="0">
                                          <p:val>
                                            <p:strVal val="1+#ppt_w/2"/>
                                          </p:val>
                                        </p:tav>
                                        <p:tav tm="100000">
                                          <p:val>
                                            <p:strVal val="#ppt_x"/>
                                          </p:val>
                                        </p:tav>
                                      </p:tavLst>
                                    </p:anim>
                                    <p:anim calcmode="lin" valueType="num">
                                      <p:cBhvr additive="base">
                                        <p:cTn id="236" dur="300" fill="hold"/>
                                        <p:tgtEl>
                                          <p:spTgt spid="64"/>
                                        </p:tgtEl>
                                        <p:attrNameLst>
                                          <p:attrName>ppt_y</p:attrName>
                                        </p:attrNameLst>
                                      </p:cBhvr>
                                      <p:tavLst>
                                        <p:tav tm="0">
                                          <p:val>
                                            <p:strVal val="#ppt_y"/>
                                          </p:val>
                                        </p:tav>
                                        <p:tav tm="100000">
                                          <p:val>
                                            <p:strVal val="#ppt_y"/>
                                          </p:val>
                                        </p:tav>
                                      </p:tavLst>
                                    </p:anim>
                                  </p:childTnLst>
                                </p:cTn>
                              </p:par>
                              <p:par>
                                <p:cTn id="237" presetID="2" presetClass="entr" presetSubtype="2" fill="hold" nodeType="withEffect">
                                  <p:stCondLst>
                                    <p:cond delay="300"/>
                                  </p:stCondLst>
                                  <p:childTnLst>
                                    <p:set>
                                      <p:cBhvr>
                                        <p:cTn id="238" dur="1" fill="hold">
                                          <p:stCondLst>
                                            <p:cond delay="0"/>
                                          </p:stCondLst>
                                        </p:cTn>
                                        <p:tgtEl>
                                          <p:spTgt spid="65"/>
                                        </p:tgtEl>
                                        <p:attrNameLst>
                                          <p:attrName>style.visibility</p:attrName>
                                        </p:attrNameLst>
                                      </p:cBhvr>
                                      <p:to>
                                        <p:strVal val="visible"/>
                                      </p:to>
                                    </p:set>
                                    <p:anim calcmode="lin" valueType="num">
                                      <p:cBhvr additive="base">
                                        <p:cTn id="239" dur="300" fill="hold"/>
                                        <p:tgtEl>
                                          <p:spTgt spid="65"/>
                                        </p:tgtEl>
                                        <p:attrNameLst>
                                          <p:attrName>ppt_x</p:attrName>
                                        </p:attrNameLst>
                                      </p:cBhvr>
                                      <p:tavLst>
                                        <p:tav tm="0">
                                          <p:val>
                                            <p:strVal val="1+#ppt_w/2"/>
                                          </p:val>
                                        </p:tav>
                                        <p:tav tm="100000">
                                          <p:val>
                                            <p:strVal val="#ppt_x"/>
                                          </p:val>
                                        </p:tav>
                                      </p:tavLst>
                                    </p:anim>
                                    <p:anim calcmode="lin" valueType="num">
                                      <p:cBhvr additive="base">
                                        <p:cTn id="240" dur="300" fill="hold"/>
                                        <p:tgtEl>
                                          <p:spTgt spid="65"/>
                                        </p:tgtEl>
                                        <p:attrNameLst>
                                          <p:attrName>ppt_y</p:attrName>
                                        </p:attrNameLst>
                                      </p:cBhvr>
                                      <p:tavLst>
                                        <p:tav tm="0">
                                          <p:val>
                                            <p:strVal val="#ppt_y"/>
                                          </p:val>
                                        </p:tav>
                                        <p:tav tm="100000">
                                          <p:val>
                                            <p:strVal val="#ppt_y"/>
                                          </p:val>
                                        </p:tav>
                                      </p:tavLst>
                                    </p:anim>
                                  </p:childTnLst>
                                </p:cTn>
                              </p:par>
                              <p:par>
                                <p:cTn id="241" presetID="2" presetClass="entr" presetSubtype="2" fill="hold" nodeType="withEffect">
                                  <p:stCondLst>
                                    <p:cond delay="0"/>
                                  </p:stCondLst>
                                  <p:childTnLst>
                                    <p:set>
                                      <p:cBhvr>
                                        <p:cTn id="242" dur="1" fill="hold">
                                          <p:stCondLst>
                                            <p:cond delay="0"/>
                                          </p:stCondLst>
                                        </p:cTn>
                                        <p:tgtEl>
                                          <p:spTgt spid="66"/>
                                        </p:tgtEl>
                                        <p:attrNameLst>
                                          <p:attrName>style.visibility</p:attrName>
                                        </p:attrNameLst>
                                      </p:cBhvr>
                                      <p:to>
                                        <p:strVal val="visible"/>
                                      </p:to>
                                    </p:set>
                                    <p:anim calcmode="lin" valueType="num">
                                      <p:cBhvr additive="base">
                                        <p:cTn id="243" dur="300" fill="hold"/>
                                        <p:tgtEl>
                                          <p:spTgt spid="66"/>
                                        </p:tgtEl>
                                        <p:attrNameLst>
                                          <p:attrName>ppt_x</p:attrName>
                                        </p:attrNameLst>
                                      </p:cBhvr>
                                      <p:tavLst>
                                        <p:tav tm="0">
                                          <p:val>
                                            <p:strVal val="1+#ppt_w/2"/>
                                          </p:val>
                                        </p:tav>
                                        <p:tav tm="100000">
                                          <p:val>
                                            <p:strVal val="#ppt_x"/>
                                          </p:val>
                                        </p:tav>
                                      </p:tavLst>
                                    </p:anim>
                                    <p:anim calcmode="lin" valueType="num">
                                      <p:cBhvr additive="base">
                                        <p:cTn id="244" dur="300" fill="hold"/>
                                        <p:tgtEl>
                                          <p:spTgt spid="66"/>
                                        </p:tgtEl>
                                        <p:attrNameLst>
                                          <p:attrName>ppt_y</p:attrName>
                                        </p:attrNameLst>
                                      </p:cBhvr>
                                      <p:tavLst>
                                        <p:tav tm="0">
                                          <p:val>
                                            <p:strVal val="#ppt_y"/>
                                          </p:val>
                                        </p:tav>
                                        <p:tav tm="100000">
                                          <p:val>
                                            <p:strVal val="#ppt_y"/>
                                          </p:val>
                                        </p:tav>
                                      </p:tavLst>
                                    </p:anim>
                                  </p:childTnLst>
                                </p:cTn>
                              </p:par>
                              <p:par>
                                <p:cTn id="245" presetID="10" presetClass="entr" presetSubtype="0" fill="hold" nodeType="withEffect">
                                  <p:stCondLst>
                                    <p:cond delay="300"/>
                                  </p:stCondLst>
                                  <p:childTnLst>
                                    <p:set>
                                      <p:cBhvr>
                                        <p:cTn id="246" dur="1" fill="hold">
                                          <p:stCondLst>
                                            <p:cond delay="0"/>
                                          </p:stCondLst>
                                        </p:cTn>
                                        <p:tgtEl>
                                          <p:spTgt spid="72"/>
                                        </p:tgtEl>
                                        <p:attrNameLst>
                                          <p:attrName>style.visibility</p:attrName>
                                        </p:attrNameLst>
                                      </p:cBhvr>
                                      <p:to>
                                        <p:strVal val="visible"/>
                                      </p:to>
                                    </p:set>
                                    <p:animEffect transition="in" filter="fade">
                                      <p:cBhvr>
                                        <p:cTn id="247" dur="400"/>
                                        <p:tgtEl>
                                          <p:spTgt spid="72"/>
                                        </p:tgtEl>
                                      </p:cBhvr>
                                    </p:animEffect>
                                  </p:childTnLst>
                                </p:cTn>
                              </p:par>
                              <p:par>
                                <p:cTn id="248" presetID="10" presetClass="exit" presetSubtype="0" fill="hold" nodeType="withEffect">
                                  <p:stCondLst>
                                    <p:cond delay="700"/>
                                  </p:stCondLst>
                                  <p:childTnLst>
                                    <p:animEffect transition="out" filter="fade">
                                      <p:cBhvr>
                                        <p:cTn id="249" dur="400"/>
                                        <p:tgtEl>
                                          <p:spTgt spid="72"/>
                                        </p:tgtEl>
                                      </p:cBhvr>
                                    </p:animEffect>
                                    <p:set>
                                      <p:cBhvr>
                                        <p:cTn id="250" dur="1" fill="hold">
                                          <p:stCondLst>
                                            <p:cond delay="399"/>
                                          </p:stCondLst>
                                        </p:cTn>
                                        <p:tgtEl>
                                          <p:spTgt spid="72"/>
                                        </p:tgtEl>
                                        <p:attrNameLst>
                                          <p:attrName>style.visibility</p:attrName>
                                        </p:attrNameLst>
                                      </p:cBhvr>
                                      <p:to>
                                        <p:strVal val="hidden"/>
                                      </p:to>
                                    </p:set>
                                  </p:childTnLst>
                                </p:cTn>
                              </p:par>
                              <p:par>
                                <p:cTn id="251" presetID="10" presetClass="entr" presetSubtype="0" fill="hold" nodeType="withEffect">
                                  <p:stCondLst>
                                    <p:cond delay="700"/>
                                  </p:stCondLst>
                                  <p:childTnLst>
                                    <p:set>
                                      <p:cBhvr>
                                        <p:cTn id="252" dur="1" fill="hold">
                                          <p:stCondLst>
                                            <p:cond delay="0"/>
                                          </p:stCondLst>
                                        </p:cTn>
                                        <p:tgtEl>
                                          <p:spTgt spid="73"/>
                                        </p:tgtEl>
                                        <p:attrNameLst>
                                          <p:attrName>style.visibility</p:attrName>
                                        </p:attrNameLst>
                                      </p:cBhvr>
                                      <p:to>
                                        <p:strVal val="visible"/>
                                      </p:to>
                                    </p:set>
                                    <p:animEffect transition="in" filter="fade">
                                      <p:cBhvr>
                                        <p:cTn id="253" dur="400"/>
                                        <p:tgtEl>
                                          <p:spTgt spid="73"/>
                                        </p:tgtEl>
                                      </p:cBhvr>
                                    </p:animEffect>
                                  </p:childTnLst>
                                </p:cTn>
                              </p:par>
                              <p:par>
                                <p:cTn id="254" presetID="10" presetClass="exit" presetSubtype="0" fill="hold" nodeType="withEffect">
                                  <p:stCondLst>
                                    <p:cond delay="1000"/>
                                  </p:stCondLst>
                                  <p:childTnLst>
                                    <p:animEffect transition="out" filter="fade">
                                      <p:cBhvr>
                                        <p:cTn id="255" dur="400"/>
                                        <p:tgtEl>
                                          <p:spTgt spid="73"/>
                                        </p:tgtEl>
                                      </p:cBhvr>
                                    </p:animEffect>
                                    <p:set>
                                      <p:cBhvr>
                                        <p:cTn id="256" dur="1" fill="hold">
                                          <p:stCondLst>
                                            <p:cond delay="399"/>
                                          </p:stCondLst>
                                        </p:cTn>
                                        <p:tgtEl>
                                          <p:spTgt spid="73"/>
                                        </p:tgtEl>
                                        <p:attrNameLst>
                                          <p:attrName>style.visibility</p:attrName>
                                        </p:attrNameLst>
                                      </p:cBhvr>
                                      <p:to>
                                        <p:strVal val="hidden"/>
                                      </p:to>
                                    </p:set>
                                  </p:childTnLst>
                                </p:cTn>
                              </p:par>
                              <p:par>
                                <p:cTn id="257" presetID="10" presetClass="entr" presetSubtype="0" fill="hold" nodeType="withEffect">
                                  <p:stCondLst>
                                    <p:cond delay="900"/>
                                  </p:stCondLst>
                                  <p:childTnLst>
                                    <p:set>
                                      <p:cBhvr>
                                        <p:cTn id="258" dur="1" fill="hold">
                                          <p:stCondLst>
                                            <p:cond delay="0"/>
                                          </p:stCondLst>
                                        </p:cTn>
                                        <p:tgtEl>
                                          <p:spTgt spid="74"/>
                                        </p:tgtEl>
                                        <p:attrNameLst>
                                          <p:attrName>style.visibility</p:attrName>
                                        </p:attrNameLst>
                                      </p:cBhvr>
                                      <p:to>
                                        <p:strVal val="visible"/>
                                      </p:to>
                                    </p:set>
                                    <p:animEffect transition="in" filter="fade">
                                      <p:cBhvr>
                                        <p:cTn id="259" dur="400"/>
                                        <p:tgtEl>
                                          <p:spTgt spid="74"/>
                                        </p:tgtEl>
                                      </p:cBhvr>
                                    </p:animEffect>
                                  </p:childTnLst>
                                </p:cTn>
                              </p:par>
                              <p:par>
                                <p:cTn id="260" presetID="10" presetClass="exit" presetSubtype="0" fill="hold" nodeType="withEffect">
                                  <p:stCondLst>
                                    <p:cond delay="1100"/>
                                  </p:stCondLst>
                                  <p:childTnLst>
                                    <p:animEffect transition="out" filter="fade">
                                      <p:cBhvr>
                                        <p:cTn id="261" dur="400"/>
                                        <p:tgtEl>
                                          <p:spTgt spid="74"/>
                                        </p:tgtEl>
                                      </p:cBhvr>
                                    </p:animEffect>
                                    <p:set>
                                      <p:cBhvr>
                                        <p:cTn id="262" dur="1" fill="hold">
                                          <p:stCondLst>
                                            <p:cond delay="399"/>
                                          </p:stCondLst>
                                        </p:cTn>
                                        <p:tgtEl>
                                          <p:spTgt spid="74"/>
                                        </p:tgtEl>
                                        <p:attrNameLst>
                                          <p:attrName>style.visibility</p:attrName>
                                        </p:attrNameLst>
                                      </p:cBhvr>
                                      <p:to>
                                        <p:strVal val="hidden"/>
                                      </p:to>
                                    </p:set>
                                  </p:childTnLst>
                                </p:cTn>
                              </p:par>
                              <p:par>
                                <p:cTn id="263" presetID="10" presetClass="entr" presetSubtype="0" fill="hold" nodeType="withEffect">
                                  <p:stCondLst>
                                    <p:cond delay="200"/>
                                  </p:stCondLst>
                                  <p:childTnLst>
                                    <p:set>
                                      <p:cBhvr>
                                        <p:cTn id="264" dur="1" fill="hold">
                                          <p:stCondLst>
                                            <p:cond delay="0"/>
                                          </p:stCondLst>
                                        </p:cTn>
                                        <p:tgtEl>
                                          <p:spTgt spid="75"/>
                                        </p:tgtEl>
                                        <p:attrNameLst>
                                          <p:attrName>style.visibility</p:attrName>
                                        </p:attrNameLst>
                                      </p:cBhvr>
                                      <p:to>
                                        <p:strVal val="visible"/>
                                      </p:to>
                                    </p:set>
                                    <p:animEffect transition="in" filter="fade">
                                      <p:cBhvr>
                                        <p:cTn id="265" dur="400"/>
                                        <p:tgtEl>
                                          <p:spTgt spid="75"/>
                                        </p:tgtEl>
                                      </p:cBhvr>
                                    </p:animEffect>
                                  </p:childTnLst>
                                </p:cTn>
                              </p:par>
                              <p:par>
                                <p:cTn id="266" presetID="10" presetClass="exit" presetSubtype="0" fill="hold" nodeType="withEffect">
                                  <p:stCondLst>
                                    <p:cond delay="600"/>
                                  </p:stCondLst>
                                  <p:childTnLst>
                                    <p:animEffect transition="out" filter="fade">
                                      <p:cBhvr>
                                        <p:cTn id="267" dur="400"/>
                                        <p:tgtEl>
                                          <p:spTgt spid="75"/>
                                        </p:tgtEl>
                                      </p:cBhvr>
                                    </p:animEffect>
                                    <p:set>
                                      <p:cBhvr>
                                        <p:cTn id="268" dur="1" fill="hold">
                                          <p:stCondLst>
                                            <p:cond delay="399"/>
                                          </p:stCondLst>
                                        </p:cTn>
                                        <p:tgtEl>
                                          <p:spTgt spid="75"/>
                                        </p:tgtEl>
                                        <p:attrNameLst>
                                          <p:attrName>style.visibility</p:attrName>
                                        </p:attrNameLst>
                                      </p:cBhvr>
                                      <p:to>
                                        <p:strVal val="hidden"/>
                                      </p:to>
                                    </p:set>
                                  </p:childTnLst>
                                </p:cTn>
                              </p:par>
                              <p:par>
                                <p:cTn id="269" presetID="10" presetClass="entr" presetSubtype="0" fill="hold" nodeType="withEffect">
                                  <p:stCondLst>
                                    <p:cond delay="500"/>
                                  </p:stCondLst>
                                  <p:childTnLst>
                                    <p:set>
                                      <p:cBhvr>
                                        <p:cTn id="270" dur="1" fill="hold">
                                          <p:stCondLst>
                                            <p:cond delay="0"/>
                                          </p:stCondLst>
                                        </p:cTn>
                                        <p:tgtEl>
                                          <p:spTgt spid="76"/>
                                        </p:tgtEl>
                                        <p:attrNameLst>
                                          <p:attrName>style.visibility</p:attrName>
                                        </p:attrNameLst>
                                      </p:cBhvr>
                                      <p:to>
                                        <p:strVal val="visible"/>
                                      </p:to>
                                    </p:set>
                                    <p:animEffect transition="in" filter="fade">
                                      <p:cBhvr>
                                        <p:cTn id="271" dur="400"/>
                                        <p:tgtEl>
                                          <p:spTgt spid="76"/>
                                        </p:tgtEl>
                                      </p:cBhvr>
                                    </p:animEffect>
                                  </p:childTnLst>
                                </p:cTn>
                              </p:par>
                              <p:par>
                                <p:cTn id="272" presetID="10" presetClass="exit" presetSubtype="0" fill="hold" nodeType="withEffect">
                                  <p:stCondLst>
                                    <p:cond delay="900"/>
                                  </p:stCondLst>
                                  <p:childTnLst>
                                    <p:animEffect transition="out" filter="fade">
                                      <p:cBhvr>
                                        <p:cTn id="273" dur="400"/>
                                        <p:tgtEl>
                                          <p:spTgt spid="76"/>
                                        </p:tgtEl>
                                      </p:cBhvr>
                                    </p:animEffect>
                                    <p:set>
                                      <p:cBhvr>
                                        <p:cTn id="274" dur="1" fill="hold">
                                          <p:stCondLst>
                                            <p:cond delay="399"/>
                                          </p:stCondLst>
                                        </p:cTn>
                                        <p:tgtEl>
                                          <p:spTgt spid="76"/>
                                        </p:tgtEl>
                                        <p:attrNameLst>
                                          <p:attrName>style.visibility</p:attrName>
                                        </p:attrNameLst>
                                      </p:cBhvr>
                                      <p:to>
                                        <p:strVal val="hidden"/>
                                      </p:to>
                                    </p:set>
                                  </p:childTnLst>
                                </p:cTn>
                              </p:par>
                              <p:par>
                                <p:cTn id="275" presetID="10" presetClass="entr" presetSubtype="0" fill="hold" nodeType="withEffect">
                                  <p:stCondLst>
                                    <p:cond delay="100"/>
                                  </p:stCondLst>
                                  <p:childTnLst>
                                    <p:set>
                                      <p:cBhvr>
                                        <p:cTn id="276" dur="1" fill="hold">
                                          <p:stCondLst>
                                            <p:cond delay="0"/>
                                          </p:stCondLst>
                                        </p:cTn>
                                        <p:tgtEl>
                                          <p:spTgt spid="77"/>
                                        </p:tgtEl>
                                        <p:attrNameLst>
                                          <p:attrName>style.visibility</p:attrName>
                                        </p:attrNameLst>
                                      </p:cBhvr>
                                      <p:to>
                                        <p:strVal val="visible"/>
                                      </p:to>
                                    </p:set>
                                    <p:animEffect transition="in" filter="fade">
                                      <p:cBhvr>
                                        <p:cTn id="277" dur="400"/>
                                        <p:tgtEl>
                                          <p:spTgt spid="77"/>
                                        </p:tgtEl>
                                      </p:cBhvr>
                                    </p:animEffect>
                                  </p:childTnLst>
                                </p:cTn>
                              </p:par>
                              <p:par>
                                <p:cTn id="278" presetID="10" presetClass="exit" presetSubtype="0" fill="hold" nodeType="withEffect">
                                  <p:stCondLst>
                                    <p:cond delay="400"/>
                                  </p:stCondLst>
                                  <p:childTnLst>
                                    <p:animEffect transition="out" filter="fade">
                                      <p:cBhvr>
                                        <p:cTn id="279" dur="400"/>
                                        <p:tgtEl>
                                          <p:spTgt spid="77"/>
                                        </p:tgtEl>
                                      </p:cBhvr>
                                    </p:animEffect>
                                    <p:set>
                                      <p:cBhvr>
                                        <p:cTn id="280" dur="1" fill="hold">
                                          <p:stCondLst>
                                            <p:cond delay="399"/>
                                          </p:stCondLst>
                                        </p:cTn>
                                        <p:tgtEl>
                                          <p:spTgt spid="77"/>
                                        </p:tgtEl>
                                        <p:attrNameLst>
                                          <p:attrName>style.visibility</p:attrName>
                                        </p:attrNameLst>
                                      </p:cBhvr>
                                      <p:to>
                                        <p:strVal val="hidden"/>
                                      </p:to>
                                    </p:set>
                                  </p:childTnLst>
                                </p:cTn>
                              </p:par>
                              <p:par>
                                <p:cTn id="281" presetID="10" presetClass="exit" presetSubtype="0" fill="hold" nodeType="withEffect">
                                  <p:stCondLst>
                                    <p:cond delay="400"/>
                                  </p:stCondLst>
                                  <p:childTnLst>
                                    <p:animEffect transition="out" filter="fade">
                                      <p:cBhvr>
                                        <p:cTn id="282" dur="300"/>
                                        <p:tgtEl>
                                          <p:spTgt spid="71"/>
                                        </p:tgtEl>
                                      </p:cBhvr>
                                    </p:animEffect>
                                    <p:set>
                                      <p:cBhvr>
                                        <p:cTn id="283" dur="1" fill="hold">
                                          <p:stCondLst>
                                            <p:cond delay="299"/>
                                          </p:stCondLst>
                                        </p:cTn>
                                        <p:tgtEl>
                                          <p:spTgt spid="71"/>
                                        </p:tgtEl>
                                        <p:attrNameLst>
                                          <p:attrName>style.visibility</p:attrName>
                                        </p:attrNameLst>
                                      </p:cBhvr>
                                      <p:to>
                                        <p:strVal val="hidden"/>
                                      </p:to>
                                    </p:set>
                                  </p:childTnLst>
                                </p:cTn>
                              </p:par>
                              <p:par>
                                <p:cTn id="284" presetID="10" presetClass="exit" presetSubtype="0" fill="hold" nodeType="withEffect">
                                  <p:stCondLst>
                                    <p:cond delay="600"/>
                                  </p:stCondLst>
                                  <p:childTnLst>
                                    <p:animEffect transition="out" filter="fade">
                                      <p:cBhvr>
                                        <p:cTn id="285" dur="300"/>
                                        <p:tgtEl>
                                          <p:spTgt spid="70"/>
                                        </p:tgtEl>
                                      </p:cBhvr>
                                    </p:animEffect>
                                    <p:set>
                                      <p:cBhvr>
                                        <p:cTn id="286" dur="1" fill="hold">
                                          <p:stCondLst>
                                            <p:cond delay="299"/>
                                          </p:stCondLst>
                                        </p:cTn>
                                        <p:tgtEl>
                                          <p:spTgt spid="70"/>
                                        </p:tgtEl>
                                        <p:attrNameLst>
                                          <p:attrName>style.visibility</p:attrName>
                                        </p:attrNameLst>
                                      </p:cBhvr>
                                      <p:to>
                                        <p:strVal val="hidden"/>
                                      </p:to>
                                    </p:set>
                                  </p:childTnLst>
                                </p:cTn>
                              </p:par>
                              <p:par>
                                <p:cTn id="287" presetID="10" presetClass="exit" presetSubtype="0" fill="hold" nodeType="withEffect">
                                  <p:stCondLst>
                                    <p:cond delay="800"/>
                                  </p:stCondLst>
                                  <p:childTnLst>
                                    <p:animEffect transition="out" filter="fade">
                                      <p:cBhvr>
                                        <p:cTn id="288" dur="300"/>
                                        <p:tgtEl>
                                          <p:spTgt spid="69"/>
                                        </p:tgtEl>
                                      </p:cBhvr>
                                    </p:animEffect>
                                    <p:set>
                                      <p:cBhvr>
                                        <p:cTn id="289" dur="1" fill="hold">
                                          <p:stCondLst>
                                            <p:cond delay="299"/>
                                          </p:stCondLst>
                                        </p:cTn>
                                        <p:tgtEl>
                                          <p:spTgt spid="69"/>
                                        </p:tgtEl>
                                        <p:attrNameLst>
                                          <p:attrName>style.visibility</p:attrName>
                                        </p:attrNameLst>
                                      </p:cBhvr>
                                      <p:to>
                                        <p:strVal val="hidden"/>
                                      </p:to>
                                    </p:set>
                                  </p:childTnLst>
                                </p:cTn>
                              </p:par>
                              <p:par>
                                <p:cTn id="290" presetID="10" presetClass="exit" presetSubtype="0" fill="hold" nodeType="withEffect">
                                  <p:stCondLst>
                                    <p:cond delay="800"/>
                                  </p:stCondLst>
                                  <p:childTnLst>
                                    <p:animEffect transition="out" filter="fade">
                                      <p:cBhvr>
                                        <p:cTn id="291" dur="300"/>
                                        <p:tgtEl>
                                          <p:spTgt spid="68"/>
                                        </p:tgtEl>
                                      </p:cBhvr>
                                    </p:animEffect>
                                    <p:set>
                                      <p:cBhvr>
                                        <p:cTn id="292" dur="1" fill="hold">
                                          <p:stCondLst>
                                            <p:cond delay="299"/>
                                          </p:stCondLst>
                                        </p:cTn>
                                        <p:tgtEl>
                                          <p:spTgt spid="68"/>
                                        </p:tgtEl>
                                        <p:attrNameLst>
                                          <p:attrName>style.visibility</p:attrName>
                                        </p:attrNameLst>
                                      </p:cBhvr>
                                      <p:to>
                                        <p:strVal val="hidden"/>
                                      </p:to>
                                    </p:set>
                                  </p:childTnLst>
                                </p:cTn>
                              </p:par>
                              <p:par>
                                <p:cTn id="293" presetID="10" presetClass="exit" presetSubtype="0" fill="hold" nodeType="withEffect">
                                  <p:stCondLst>
                                    <p:cond delay="800"/>
                                  </p:stCondLst>
                                  <p:childTnLst>
                                    <p:animEffect transition="out" filter="fade">
                                      <p:cBhvr>
                                        <p:cTn id="294" dur="300"/>
                                        <p:tgtEl>
                                          <p:spTgt spid="67"/>
                                        </p:tgtEl>
                                      </p:cBhvr>
                                    </p:animEffect>
                                    <p:set>
                                      <p:cBhvr>
                                        <p:cTn id="295" dur="1" fill="hold">
                                          <p:stCondLst>
                                            <p:cond delay="299"/>
                                          </p:stCondLst>
                                        </p:cTn>
                                        <p:tgtEl>
                                          <p:spTgt spid="67"/>
                                        </p:tgtEl>
                                        <p:attrNameLst>
                                          <p:attrName>style.visibility</p:attrName>
                                        </p:attrNameLst>
                                      </p:cBhvr>
                                      <p:to>
                                        <p:strVal val="hidden"/>
                                      </p:to>
                                    </p:set>
                                  </p:childTnLst>
                                </p:cTn>
                              </p:par>
                              <p:par>
                                <p:cTn id="296" presetID="10" presetClass="exit" presetSubtype="0" fill="hold" nodeType="withEffect">
                                  <p:stCondLst>
                                    <p:cond delay="800"/>
                                  </p:stCondLst>
                                  <p:childTnLst>
                                    <p:animEffect transition="out" filter="fade">
                                      <p:cBhvr>
                                        <p:cTn id="297" dur="300"/>
                                        <p:tgtEl>
                                          <p:spTgt spid="66"/>
                                        </p:tgtEl>
                                      </p:cBhvr>
                                    </p:animEffect>
                                    <p:set>
                                      <p:cBhvr>
                                        <p:cTn id="298" dur="1" fill="hold">
                                          <p:stCondLst>
                                            <p:cond delay="299"/>
                                          </p:stCondLst>
                                        </p:cTn>
                                        <p:tgtEl>
                                          <p:spTgt spid="66"/>
                                        </p:tgtEl>
                                        <p:attrNameLst>
                                          <p:attrName>style.visibility</p:attrName>
                                        </p:attrNameLst>
                                      </p:cBhvr>
                                      <p:to>
                                        <p:strVal val="hidden"/>
                                      </p:to>
                                    </p:set>
                                  </p:childTnLst>
                                </p:cTn>
                              </p:par>
                              <p:par>
                                <p:cTn id="299" presetID="10" presetClass="exit" presetSubtype="0" fill="hold" nodeType="withEffect">
                                  <p:stCondLst>
                                    <p:cond delay="800"/>
                                  </p:stCondLst>
                                  <p:childTnLst>
                                    <p:animEffect transition="out" filter="fade">
                                      <p:cBhvr>
                                        <p:cTn id="300" dur="300"/>
                                        <p:tgtEl>
                                          <p:spTgt spid="65"/>
                                        </p:tgtEl>
                                      </p:cBhvr>
                                    </p:animEffect>
                                    <p:set>
                                      <p:cBhvr>
                                        <p:cTn id="301" dur="1" fill="hold">
                                          <p:stCondLst>
                                            <p:cond delay="299"/>
                                          </p:stCondLst>
                                        </p:cTn>
                                        <p:tgtEl>
                                          <p:spTgt spid="65"/>
                                        </p:tgtEl>
                                        <p:attrNameLst>
                                          <p:attrName>style.visibility</p:attrName>
                                        </p:attrNameLst>
                                      </p:cBhvr>
                                      <p:to>
                                        <p:strVal val="hidden"/>
                                      </p:to>
                                    </p:set>
                                  </p:childTnLst>
                                </p:cTn>
                              </p:par>
                              <p:par>
                                <p:cTn id="302" presetID="10" presetClass="exit" presetSubtype="0" fill="hold" nodeType="withEffect">
                                  <p:stCondLst>
                                    <p:cond delay="800"/>
                                  </p:stCondLst>
                                  <p:childTnLst>
                                    <p:animEffect transition="out" filter="fade">
                                      <p:cBhvr>
                                        <p:cTn id="303" dur="300"/>
                                        <p:tgtEl>
                                          <p:spTgt spid="64"/>
                                        </p:tgtEl>
                                      </p:cBhvr>
                                    </p:animEffect>
                                    <p:set>
                                      <p:cBhvr>
                                        <p:cTn id="304" dur="1" fill="hold">
                                          <p:stCondLst>
                                            <p:cond delay="299"/>
                                          </p:stCondLst>
                                        </p:cTn>
                                        <p:tgtEl>
                                          <p:spTgt spid="64"/>
                                        </p:tgtEl>
                                        <p:attrNameLst>
                                          <p:attrName>style.visibility</p:attrName>
                                        </p:attrNameLst>
                                      </p:cBhvr>
                                      <p:to>
                                        <p:strVal val="hidden"/>
                                      </p:to>
                                    </p:set>
                                  </p:childTnLst>
                                </p:cTn>
                              </p:par>
                              <p:par>
                                <p:cTn id="305" presetID="10" presetClass="exit" presetSubtype="0" fill="hold" nodeType="withEffect">
                                  <p:stCondLst>
                                    <p:cond delay="800"/>
                                  </p:stCondLst>
                                  <p:childTnLst>
                                    <p:animEffect transition="out" filter="fade">
                                      <p:cBhvr>
                                        <p:cTn id="306" dur="300"/>
                                        <p:tgtEl>
                                          <p:spTgt spid="63"/>
                                        </p:tgtEl>
                                      </p:cBhvr>
                                    </p:animEffect>
                                    <p:set>
                                      <p:cBhvr>
                                        <p:cTn id="307" dur="1" fill="hold">
                                          <p:stCondLst>
                                            <p:cond delay="299"/>
                                          </p:stCondLst>
                                        </p:cTn>
                                        <p:tgtEl>
                                          <p:spTgt spid="63"/>
                                        </p:tgtEl>
                                        <p:attrNameLst>
                                          <p:attrName>style.visibility</p:attrName>
                                        </p:attrNameLst>
                                      </p:cBhvr>
                                      <p:to>
                                        <p:strVal val="hidden"/>
                                      </p:to>
                                    </p:set>
                                  </p:childTnLst>
                                </p:cTn>
                              </p:par>
                              <p:par>
                                <p:cTn id="308" presetID="10" presetClass="exit" presetSubtype="0" fill="hold" nodeType="withEffect">
                                  <p:stCondLst>
                                    <p:cond delay="800"/>
                                  </p:stCondLst>
                                  <p:childTnLst>
                                    <p:animEffect transition="out" filter="fade">
                                      <p:cBhvr>
                                        <p:cTn id="309" dur="300"/>
                                        <p:tgtEl>
                                          <p:spTgt spid="62"/>
                                        </p:tgtEl>
                                      </p:cBhvr>
                                    </p:animEffect>
                                    <p:set>
                                      <p:cBhvr>
                                        <p:cTn id="310" dur="1" fill="hold">
                                          <p:stCondLst>
                                            <p:cond delay="299"/>
                                          </p:stCondLst>
                                        </p:cTn>
                                        <p:tgtEl>
                                          <p:spTgt spid="62"/>
                                        </p:tgtEl>
                                        <p:attrNameLst>
                                          <p:attrName>style.visibility</p:attrName>
                                        </p:attrNameLst>
                                      </p:cBhvr>
                                      <p:to>
                                        <p:strVal val="hidden"/>
                                      </p:to>
                                    </p:set>
                                  </p:childTnLst>
                                </p:cTn>
                              </p:par>
                              <p:par>
                                <p:cTn id="311" presetID="10" presetClass="exit" presetSubtype="0" fill="hold" nodeType="withEffect">
                                  <p:stCondLst>
                                    <p:cond delay="800"/>
                                  </p:stCondLst>
                                  <p:childTnLst>
                                    <p:animEffect transition="out" filter="fade">
                                      <p:cBhvr>
                                        <p:cTn id="312" dur="300"/>
                                        <p:tgtEl>
                                          <p:spTgt spid="61"/>
                                        </p:tgtEl>
                                      </p:cBhvr>
                                    </p:animEffect>
                                    <p:set>
                                      <p:cBhvr>
                                        <p:cTn id="313" dur="1" fill="hold">
                                          <p:stCondLst>
                                            <p:cond delay="299"/>
                                          </p:stCondLst>
                                        </p:cTn>
                                        <p:tgtEl>
                                          <p:spTgt spid="61"/>
                                        </p:tgtEl>
                                        <p:attrNameLst>
                                          <p:attrName>style.visibility</p:attrName>
                                        </p:attrNameLst>
                                      </p:cBhvr>
                                      <p:to>
                                        <p:strVal val="hidden"/>
                                      </p:to>
                                    </p:set>
                                  </p:childTnLst>
                                </p:cTn>
                              </p:par>
                              <p:par>
                                <p:cTn id="314" presetID="10" presetClass="exit" presetSubtype="0" fill="hold" nodeType="withEffect">
                                  <p:stCondLst>
                                    <p:cond delay="800"/>
                                  </p:stCondLst>
                                  <p:childTnLst>
                                    <p:animEffect transition="out" filter="fade">
                                      <p:cBhvr>
                                        <p:cTn id="315" dur="300"/>
                                        <p:tgtEl>
                                          <p:spTgt spid="60"/>
                                        </p:tgtEl>
                                      </p:cBhvr>
                                    </p:animEffect>
                                    <p:set>
                                      <p:cBhvr>
                                        <p:cTn id="316" dur="1" fill="hold">
                                          <p:stCondLst>
                                            <p:cond delay="299"/>
                                          </p:stCondLst>
                                        </p:cTn>
                                        <p:tgtEl>
                                          <p:spTgt spid="60"/>
                                        </p:tgtEl>
                                        <p:attrNameLst>
                                          <p:attrName>style.visibility</p:attrName>
                                        </p:attrNameLst>
                                      </p:cBhvr>
                                      <p:to>
                                        <p:strVal val="hidden"/>
                                      </p:to>
                                    </p:set>
                                  </p:childTnLst>
                                </p:cTn>
                              </p:par>
                              <p:par>
                                <p:cTn id="317" presetID="10" presetClass="exit" presetSubtype="0" fill="hold" nodeType="withEffect">
                                  <p:stCondLst>
                                    <p:cond delay="800"/>
                                  </p:stCondLst>
                                  <p:childTnLst>
                                    <p:animEffect transition="out" filter="fade">
                                      <p:cBhvr>
                                        <p:cTn id="318" dur="300"/>
                                        <p:tgtEl>
                                          <p:spTgt spid="59"/>
                                        </p:tgtEl>
                                      </p:cBhvr>
                                    </p:animEffect>
                                    <p:set>
                                      <p:cBhvr>
                                        <p:cTn id="319" dur="1" fill="hold">
                                          <p:stCondLst>
                                            <p:cond delay="299"/>
                                          </p:stCondLst>
                                        </p:cTn>
                                        <p:tgtEl>
                                          <p:spTgt spid="59"/>
                                        </p:tgtEl>
                                        <p:attrNameLst>
                                          <p:attrName>style.visibility</p:attrName>
                                        </p:attrNameLst>
                                      </p:cBhvr>
                                      <p:to>
                                        <p:strVal val="hidden"/>
                                      </p:to>
                                    </p:set>
                                  </p:childTnLst>
                                </p:cTn>
                              </p:par>
                              <p:par>
                                <p:cTn id="320" presetID="10" presetClass="exit" presetSubtype="0" fill="hold" nodeType="withEffect">
                                  <p:stCondLst>
                                    <p:cond delay="800"/>
                                  </p:stCondLst>
                                  <p:childTnLst>
                                    <p:animEffect transition="out" filter="fade">
                                      <p:cBhvr>
                                        <p:cTn id="321" dur="300"/>
                                        <p:tgtEl>
                                          <p:spTgt spid="58"/>
                                        </p:tgtEl>
                                      </p:cBhvr>
                                    </p:animEffect>
                                    <p:set>
                                      <p:cBhvr>
                                        <p:cTn id="322" dur="1" fill="hold">
                                          <p:stCondLst>
                                            <p:cond delay="299"/>
                                          </p:stCondLst>
                                        </p:cTn>
                                        <p:tgtEl>
                                          <p:spTgt spid="58"/>
                                        </p:tgtEl>
                                        <p:attrNameLst>
                                          <p:attrName>style.visibility</p:attrName>
                                        </p:attrNameLst>
                                      </p:cBhvr>
                                      <p:to>
                                        <p:strVal val="hidden"/>
                                      </p:to>
                                    </p:set>
                                  </p:childTnLst>
                                </p:cTn>
                              </p:par>
                              <p:par>
                                <p:cTn id="323" presetID="10" presetClass="exit" presetSubtype="0" fill="hold" nodeType="withEffect">
                                  <p:stCondLst>
                                    <p:cond delay="800"/>
                                  </p:stCondLst>
                                  <p:childTnLst>
                                    <p:animEffect transition="out" filter="fade">
                                      <p:cBhvr>
                                        <p:cTn id="324" dur="300"/>
                                        <p:tgtEl>
                                          <p:spTgt spid="57"/>
                                        </p:tgtEl>
                                      </p:cBhvr>
                                    </p:animEffect>
                                    <p:set>
                                      <p:cBhvr>
                                        <p:cTn id="325" dur="1" fill="hold">
                                          <p:stCondLst>
                                            <p:cond delay="299"/>
                                          </p:stCondLst>
                                        </p:cTn>
                                        <p:tgtEl>
                                          <p:spTgt spid="57"/>
                                        </p:tgtEl>
                                        <p:attrNameLst>
                                          <p:attrName>style.visibility</p:attrName>
                                        </p:attrNameLst>
                                      </p:cBhvr>
                                      <p:to>
                                        <p:strVal val="hidden"/>
                                      </p:to>
                                    </p:set>
                                  </p:childTnLst>
                                </p:cTn>
                              </p:par>
                              <p:par>
                                <p:cTn id="326" presetID="10" presetClass="exit" presetSubtype="0" fill="hold" nodeType="withEffect">
                                  <p:stCondLst>
                                    <p:cond delay="800"/>
                                  </p:stCondLst>
                                  <p:childTnLst>
                                    <p:animEffect transition="out" filter="fade">
                                      <p:cBhvr>
                                        <p:cTn id="327" dur="300"/>
                                        <p:tgtEl>
                                          <p:spTgt spid="56"/>
                                        </p:tgtEl>
                                      </p:cBhvr>
                                    </p:animEffect>
                                    <p:set>
                                      <p:cBhvr>
                                        <p:cTn id="328" dur="1" fill="hold">
                                          <p:stCondLst>
                                            <p:cond delay="299"/>
                                          </p:stCondLst>
                                        </p:cTn>
                                        <p:tgtEl>
                                          <p:spTgt spid="56"/>
                                        </p:tgtEl>
                                        <p:attrNameLst>
                                          <p:attrName>style.visibility</p:attrName>
                                        </p:attrNameLst>
                                      </p:cBhvr>
                                      <p:to>
                                        <p:strVal val="hidden"/>
                                      </p:to>
                                    </p:set>
                                  </p:childTnLst>
                                </p:cTn>
                              </p:par>
                              <p:par>
                                <p:cTn id="329" presetID="10" presetClass="exit" presetSubtype="0" fill="hold" nodeType="withEffect">
                                  <p:stCondLst>
                                    <p:cond delay="800"/>
                                  </p:stCondLst>
                                  <p:childTnLst>
                                    <p:animEffect transition="out" filter="fade">
                                      <p:cBhvr>
                                        <p:cTn id="330" dur="300"/>
                                        <p:tgtEl>
                                          <p:spTgt spid="55"/>
                                        </p:tgtEl>
                                      </p:cBhvr>
                                    </p:animEffect>
                                    <p:set>
                                      <p:cBhvr>
                                        <p:cTn id="331" dur="1" fill="hold">
                                          <p:stCondLst>
                                            <p:cond delay="299"/>
                                          </p:stCondLst>
                                        </p:cTn>
                                        <p:tgtEl>
                                          <p:spTgt spid="55"/>
                                        </p:tgtEl>
                                        <p:attrNameLst>
                                          <p:attrName>style.visibility</p:attrName>
                                        </p:attrNameLst>
                                      </p:cBhvr>
                                      <p:to>
                                        <p:strVal val="hidden"/>
                                      </p:to>
                                    </p:set>
                                  </p:childTnLst>
                                </p:cTn>
                              </p:par>
                              <p:par>
                                <p:cTn id="332" presetID="10" presetClass="exit" presetSubtype="0" fill="hold" nodeType="withEffect">
                                  <p:stCondLst>
                                    <p:cond delay="800"/>
                                  </p:stCondLst>
                                  <p:childTnLst>
                                    <p:animEffect transition="out" filter="fade">
                                      <p:cBhvr>
                                        <p:cTn id="333" dur="300"/>
                                        <p:tgtEl>
                                          <p:spTgt spid="54"/>
                                        </p:tgtEl>
                                      </p:cBhvr>
                                    </p:animEffect>
                                    <p:set>
                                      <p:cBhvr>
                                        <p:cTn id="334" dur="1" fill="hold">
                                          <p:stCondLst>
                                            <p:cond delay="299"/>
                                          </p:stCondLst>
                                        </p:cTn>
                                        <p:tgtEl>
                                          <p:spTgt spid="54"/>
                                        </p:tgtEl>
                                        <p:attrNameLst>
                                          <p:attrName>style.visibility</p:attrName>
                                        </p:attrNameLst>
                                      </p:cBhvr>
                                      <p:to>
                                        <p:strVal val="hidden"/>
                                      </p:to>
                                    </p:set>
                                  </p:childTnLst>
                                </p:cTn>
                              </p:par>
                              <p:par>
                                <p:cTn id="335" presetID="10" presetClass="exit" presetSubtype="0" fill="hold" nodeType="withEffect">
                                  <p:stCondLst>
                                    <p:cond delay="800"/>
                                  </p:stCondLst>
                                  <p:childTnLst>
                                    <p:animEffect transition="out" filter="fade">
                                      <p:cBhvr>
                                        <p:cTn id="336" dur="300"/>
                                        <p:tgtEl>
                                          <p:spTgt spid="53"/>
                                        </p:tgtEl>
                                      </p:cBhvr>
                                    </p:animEffect>
                                    <p:set>
                                      <p:cBhvr>
                                        <p:cTn id="337" dur="1" fill="hold">
                                          <p:stCondLst>
                                            <p:cond delay="299"/>
                                          </p:stCondLst>
                                        </p:cTn>
                                        <p:tgtEl>
                                          <p:spTgt spid="53"/>
                                        </p:tgtEl>
                                        <p:attrNameLst>
                                          <p:attrName>style.visibility</p:attrName>
                                        </p:attrNameLst>
                                      </p:cBhvr>
                                      <p:to>
                                        <p:strVal val="hidden"/>
                                      </p:to>
                                    </p:set>
                                  </p:childTnLst>
                                </p:cTn>
                              </p:par>
                              <p:par>
                                <p:cTn id="338" presetID="10" presetClass="exit" presetSubtype="0" fill="hold" nodeType="withEffect">
                                  <p:stCondLst>
                                    <p:cond delay="800"/>
                                  </p:stCondLst>
                                  <p:childTnLst>
                                    <p:animEffect transition="out" filter="fade">
                                      <p:cBhvr>
                                        <p:cTn id="339" dur="300"/>
                                        <p:tgtEl>
                                          <p:spTgt spid="52"/>
                                        </p:tgtEl>
                                      </p:cBhvr>
                                    </p:animEffect>
                                    <p:set>
                                      <p:cBhvr>
                                        <p:cTn id="340" dur="1" fill="hold">
                                          <p:stCondLst>
                                            <p:cond delay="299"/>
                                          </p:stCondLst>
                                        </p:cTn>
                                        <p:tgtEl>
                                          <p:spTgt spid="52"/>
                                        </p:tgtEl>
                                        <p:attrNameLst>
                                          <p:attrName>style.visibility</p:attrName>
                                        </p:attrNameLst>
                                      </p:cBhvr>
                                      <p:to>
                                        <p:strVal val="hidden"/>
                                      </p:to>
                                    </p:set>
                                  </p:childTnLst>
                                </p:cTn>
                              </p:par>
                              <p:par>
                                <p:cTn id="341" presetID="10" presetClass="exit" presetSubtype="0" fill="hold" nodeType="withEffect">
                                  <p:stCondLst>
                                    <p:cond delay="800"/>
                                  </p:stCondLst>
                                  <p:childTnLst>
                                    <p:animEffect transition="out" filter="fade">
                                      <p:cBhvr>
                                        <p:cTn id="342" dur="300"/>
                                        <p:tgtEl>
                                          <p:spTgt spid="51"/>
                                        </p:tgtEl>
                                      </p:cBhvr>
                                    </p:animEffect>
                                    <p:set>
                                      <p:cBhvr>
                                        <p:cTn id="343" dur="1" fill="hold">
                                          <p:stCondLst>
                                            <p:cond delay="299"/>
                                          </p:stCondLst>
                                        </p:cTn>
                                        <p:tgtEl>
                                          <p:spTgt spid="51"/>
                                        </p:tgtEl>
                                        <p:attrNameLst>
                                          <p:attrName>style.visibility</p:attrName>
                                        </p:attrNameLst>
                                      </p:cBhvr>
                                      <p:to>
                                        <p:strVal val="hidden"/>
                                      </p:to>
                                    </p:set>
                                  </p:childTnLst>
                                </p:cTn>
                              </p:par>
                              <p:par>
                                <p:cTn id="344" presetID="10" presetClass="exit" presetSubtype="0" fill="hold" nodeType="withEffect">
                                  <p:stCondLst>
                                    <p:cond delay="800"/>
                                  </p:stCondLst>
                                  <p:childTnLst>
                                    <p:animEffect transition="out" filter="fade">
                                      <p:cBhvr>
                                        <p:cTn id="345" dur="300"/>
                                        <p:tgtEl>
                                          <p:spTgt spid="50"/>
                                        </p:tgtEl>
                                      </p:cBhvr>
                                    </p:animEffect>
                                    <p:set>
                                      <p:cBhvr>
                                        <p:cTn id="346" dur="1" fill="hold">
                                          <p:stCondLst>
                                            <p:cond delay="299"/>
                                          </p:stCondLst>
                                        </p:cTn>
                                        <p:tgtEl>
                                          <p:spTgt spid="50"/>
                                        </p:tgtEl>
                                        <p:attrNameLst>
                                          <p:attrName>style.visibility</p:attrName>
                                        </p:attrNameLst>
                                      </p:cBhvr>
                                      <p:to>
                                        <p:strVal val="hidden"/>
                                      </p:to>
                                    </p:set>
                                  </p:childTnLst>
                                </p:cTn>
                              </p:par>
                              <p:par>
                                <p:cTn id="347" presetID="10" presetClass="exit" presetSubtype="0" fill="hold" nodeType="withEffect">
                                  <p:stCondLst>
                                    <p:cond delay="800"/>
                                  </p:stCondLst>
                                  <p:childTnLst>
                                    <p:animEffect transition="out" filter="fade">
                                      <p:cBhvr>
                                        <p:cTn id="348" dur="300"/>
                                        <p:tgtEl>
                                          <p:spTgt spid="49"/>
                                        </p:tgtEl>
                                      </p:cBhvr>
                                    </p:animEffect>
                                    <p:set>
                                      <p:cBhvr>
                                        <p:cTn id="349" dur="1" fill="hold">
                                          <p:stCondLst>
                                            <p:cond delay="299"/>
                                          </p:stCondLst>
                                        </p:cTn>
                                        <p:tgtEl>
                                          <p:spTgt spid="49"/>
                                        </p:tgtEl>
                                        <p:attrNameLst>
                                          <p:attrName>style.visibility</p:attrName>
                                        </p:attrNameLst>
                                      </p:cBhvr>
                                      <p:to>
                                        <p:strVal val="hidden"/>
                                      </p:to>
                                    </p:set>
                                  </p:childTnLst>
                                </p:cTn>
                              </p:par>
                              <p:par>
                                <p:cTn id="350" presetID="10" presetClass="exit" presetSubtype="0" fill="hold" nodeType="withEffect">
                                  <p:stCondLst>
                                    <p:cond delay="800"/>
                                  </p:stCondLst>
                                  <p:childTnLst>
                                    <p:animEffect transition="out" filter="fade">
                                      <p:cBhvr>
                                        <p:cTn id="351" dur="300"/>
                                        <p:tgtEl>
                                          <p:spTgt spid="48"/>
                                        </p:tgtEl>
                                      </p:cBhvr>
                                    </p:animEffect>
                                    <p:set>
                                      <p:cBhvr>
                                        <p:cTn id="352" dur="1" fill="hold">
                                          <p:stCondLst>
                                            <p:cond delay="299"/>
                                          </p:stCondLst>
                                        </p:cTn>
                                        <p:tgtEl>
                                          <p:spTgt spid="48"/>
                                        </p:tgtEl>
                                        <p:attrNameLst>
                                          <p:attrName>style.visibility</p:attrName>
                                        </p:attrNameLst>
                                      </p:cBhvr>
                                      <p:to>
                                        <p:strVal val="hidden"/>
                                      </p:to>
                                    </p:set>
                                  </p:childTnLst>
                                </p:cTn>
                              </p:par>
                              <p:par>
                                <p:cTn id="353" presetID="10" presetClass="exit" presetSubtype="0" fill="hold" nodeType="withEffect">
                                  <p:stCondLst>
                                    <p:cond delay="800"/>
                                  </p:stCondLst>
                                  <p:childTnLst>
                                    <p:animEffect transition="out" filter="fade">
                                      <p:cBhvr>
                                        <p:cTn id="354" dur="300"/>
                                        <p:tgtEl>
                                          <p:spTgt spid="47"/>
                                        </p:tgtEl>
                                      </p:cBhvr>
                                    </p:animEffect>
                                    <p:set>
                                      <p:cBhvr>
                                        <p:cTn id="355" dur="1" fill="hold">
                                          <p:stCondLst>
                                            <p:cond delay="299"/>
                                          </p:stCondLst>
                                        </p:cTn>
                                        <p:tgtEl>
                                          <p:spTgt spid="47"/>
                                        </p:tgtEl>
                                        <p:attrNameLst>
                                          <p:attrName>style.visibility</p:attrName>
                                        </p:attrNameLst>
                                      </p:cBhvr>
                                      <p:to>
                                        <p:strVal val="hidden"/>
                                      </p:to>
                                    </p:set>
                                  </p:childTnLst>
                                </p:cTn>
                              </p:par>
                              <p:par>
                                <p:cTn id="356" presetID="10" presetClass="exit" presetSubtype="0" fill="hold" nodeType="withEffect">
                                  <p:stCondLst>
                                    <p:cond delay="800"/>
                                  </p:stCondLst>
                                  <p:childTnLst>
                                    <p:animEffect transition="out" filter="fade">
                                      <p:cBhvr>
                                        <p:cTn id="357" dur="300"/>
                                        <p:tgtEl>
                                          <p:spTgt spid="46"/>
                                        </p:tgtEl>
                                      </p:cBhvr>
                                    </p:animEffect>
                                    <p:set>
                                      <p:cBhvr>
                                        <p:cTn id="358" dur="1" fill="hold">
                                          <p:stCondLst>
                                            <p:cond delay="299"/>
                                          </p:stCondLst>
                                        </p:cTn>
                                        <p:tgtEl>
                                          <p:spTgt spid="46"/>
                                        </p:tgtEl>
                                        <p:attrNameLst>
                                          <p:attrName>style.visibility</p:attrName>
                                        </p:attrNameLst>
                                      </p:cBhvr>
                                      <p:to>
                                        <p:strVal val="hidden"/>
                                      </p:to>
                                    </p:set>
                                  </p:childTnLst>
                                </p:cTn>
                              </p:par>
                              <p:par>
                                <p:cTn id="359" presetID="10" presetClass="exit" presetSubtype="0" fill="hold" nodeType="withEffect">
                                  <p:stCondLst>
                                    <p:cond delay="800"/>
                                  </p:stCondLst>
                                  <p:childTnLst>
                                    <p:animEffect transition="out" filter="fade">
                                      <p:cBhvr>
                                        <p:cTn id="360" dur="300"/>
                                        <p:tgtEl>
                                          <p:spTgt spid="45"/>
                                        </p:tgtEl>
                                      </p:cBhvr>
                                    </p:animEffect>
                                    <p:set>
                                      <p:cBhvr>
                                        <p:cTn id="361" dur="1" fill="hold">
                                          <p:stCondLst>
                                            <p:cond delay="299"/>
                                          </p:stCondLst>
                                        </p:cTn>
                                        <p:tgtEl>
                                          <p:spTgt spid="45"/>
                                        </p:tgtEl>
                                        <p:attrNameLst>
                                          <p:attrName>style.visibility</p:attrName>
                                        </p:attrNameLst>
                                      </p:cBhvr>
                                      <p:to>
                                        <p:strVal val="hidden"/>
                                      </p:to>
                                    </p:set>
                                  </p:childTnLst>
                                </p:cTn>
                              </p:par>
                              <p:par>
                                <p:cTn id="362" presetID="10" presetClass="exit" presetSubtype="0" fill="hold" nodeType="withEffect">
                                  <p:stCondLst>
                                    <p:cond delay="800"/>
                                  </p:stCondLst>
                                  <p:childTnLst>
                                    <p:animEffect transition="out" filter="fade">
                                      <p:cBhvr>
                                        <p:cTn id="363" dur="300"/>
                                        <p:tgtEl>
                                          <p:spTgt spid="44"/>
                                        </p:tgtEl>
                                      </p:cBhvr>
                                    </p:animEffect>
                                    <p:set>
                                      <p:cBhvr>
                                        <p:cTn id="364" dur="1" fill="hold">
                                          <p:stCondLst>
                                            <p:cond delay="299"/>
                                          </p:stCondLst>
                                        </p:cTn>
                                        <p:tgtEl>
                                          <p:spTgt spid="44"/>
                                        </p:tgtEl>
                                        <p:attrNameLst>
                                          <p:attrName>style.visibility</p:attrName>
                                        </p:attrNameLst>
                                      </p:cBhvr>
                                      <p:to>
                                        <p:strVal val="hidden"/>
                                      </p:to>
                                    </p:set>
                                  </p:childTnLst>
                                </p:cTn>
                              </p:par>
                              <p:par>
                                <p:cTn id="365" presetID="10" presetClass="exit" presetSubtype="0" fill="hold" nodeType="withEffect">
                                  <p:stCondLst>
                                    <p:cond delay="800"/>
                                  </p:stCondLst>
                                  <p:childTnLst>
                                    <p:animEffect transition="out" filter="fade">
                                      <p:cBhvr>
                                        <p:cTn id="366" dur="300"/>
                                        <p:tgtEl>
                                          <p:spTgt spid="43"/>
                                        </p:tgtEl>
                                      </p:cBhvr>
                                    </p:animEffect>
                                    <p:set>
                                      <p:cBhvr>
                                        <p:cTn id="367" dur="1" fill="hold">
                                          <p:stCondLst>
                                            <p:cond delay="299"/>
                                          </p:stCondLst>
                                        </p:cTn>
                                        <p:tgtEl>
                                          <p:spTgt spid="43"/>
                                        </p:tgtEl>
                                        <p:attrNameLst>
                                          <p:attrName>style.visibility</p:attrName>
                                        </p:attrNameLst>
                                      </p:cBhvr>
                                      <p:to>
                                        <p:strVal val="hidden"/>
                                      </p:to>
                                    </p:set>
                                  </p:childTnLst>
                                </p:cTn>
                              </p:par>
                              <p:par>
                                <p:cTn id="368" presetID="10" presetClass="exit" presetSubtype="0" fill="hold" nodeType="withEffect">
                                  <p:stCondLst>
                                    <p:cond delay="800"/>
                                  </p:stCondLst>
                                  <p:childTnLst>
                                    <p:animEffect transition="out" filter="fade">
                                      <p:cBhvr>
                                        <p:cTn id="369" dur="300"/>
                                        <p:tgtEl>
                                          <p:spTgt spid="42"/>
                                        </p:tgtEl>
                                      </p:cBhvr>
                                    </p:animEffect>
                                    <p:set>
                                      <p:cBhvr>
                                        <p:cTn id="370" dur="1" fill="hold">
                                          <p:stCondLst>
                                            <p:cond delay="299"/>
                                          </p:stCondLst>
                                        </p:cTn>
                                        <p:tgtEl>
                                          <p:spTgt spid="42"/>
                                        </p:tgtEl>
                                        <p:attrNameLst>
                                          <p:attrName>style.visibility</p:attrName>
                                        </p:attrNameLst>
                                      </p:cBhvr>
                                      <p:to>
                                        <p:strVal val="hidden"/>
                                      </p:to>
                                    </p:set>
                                  </p:childTnLst>
                                </p:cTn>
                              </p:par>
                              <p:par>
                                <p:cTn id="371" presetID="10" presetClass="exit" presetSubtype="0" fill="hold" nodeType="withEffect">
                                  <p:stCondLst>
                                    <p:cond delay="800"/>
                                  </p:stCondLst>
                                  <p:childTnLst>
                                    <p:animEffect transition="out" filter="fade">
                                      <p:cBhvr>
                                        <p:cTn id="372" dur="300"/>
                                        <p:tgtEl>
                                          <p:spTgt spid="41"/>
                                        </p:tgtEl>
                                      </p:cBhvr>
                                    </p:animEffect>
                                    <p:set>
                                      <p:cBhvr>
                                        <p:cTn id="373" dur="1" fill="hold">
                                          <p:stCondLst>
                                            <p:cond delay="299"/>
                                          </p:stCondLst>
                                        </p:cTn>
                                        <p:tgtEl>
                                          <p:spTgt spid="41"/>
                                        </p:tgtEl>
                                        <p:attrNameLst>
                                          <p:attrName>style.visibility</p:attrName>
                                        </p:attrNameLst>
                                      </p:cBhvr>
                                      <p:to>
                                        <p:strVal val="hidden"/>
                                      </p:to>
                                    </p:set>
                                  </p:childTnLst>
                                </p:cTn>
                              </p:par>
                              <p:par>
                                <p:cTn id="374" presetID="10" presetClass="exit" presetSubtype="0" fill="hold" nodeType="withEffect">
                                  <p:stCondLst>
                                    <p:cond delay="800"/>
                                  </p:stCondLst>
                                  <p:childTnLst>
                                    <p:animEffect transition="out" filter="fade">
                                      <p:cBhvr>
                                        <p:cTn id="375" dur="300"/>
                                        <p:tgtEl>
                                          <p:spTgt spid="40"/>
                                        </p:tgtEl>
                                      </p:cBhvr>
                                    </p:animEffect>
                                    <p:set>
                                      <p:cBhvr>
                                        <p:cTn id="376" dur="1" fill="hold">
                                          <p:stCondLst>
                                            <p:cond delay="299"/>
                                          </p:stCondLst>
                                        </p:cTn>
                                        <p:tgtEl>
                                          <p:spTgt spid="40"/>
                                        </p:tgtEl>
                                        <p:attrNameLst>
                                          <p:attrName>style.visibility</p:attrName>
                                        </p:attrNameLst>
                                      </p:cBhvr>
                                      <p:to>
                                        <p:strVal val="hidden"/>
                                      </p:to>
                                    </p:set>
                                  </p:childTnLst>
                                </p:cTn>
                              </p:par>
                              <p:par>
                                <p:cTn id="377" presetID="10" presetClass="exit" presetSubtype="0" fill="hold" nodeType="withEffect">
                                  <p:stCondLst>
                                    <p:cond delay="800"/>
                                  </p:stCondLst>
                                  <p:childTnLst>
                                    <p:animEffect transition="out" filter="fade">
                                      <p:cBhvr>
                                        <p:cTn id="378" dur="300"/>
                                        <p:tgtEl>
                                          <p:spTgt spid="39"/>
                                        </p:tgtEl>
                                      </p:cBhvr>
                                    </p:animEffect>
                                    <p:set>
                                      <p:cBhvr>
                                        <p:cTn id="379" dur="1" fill="hold">
                                          <p:stCondLst>
                                            <p:cond delay="299"/>
                                          </p:stCondLst>
                                        </p:cTn>
                                        <p:tgtEl>
                                          <p:spTgt spid="39"/>
                                        </p:tgtEl>
                                        <p:attrNameLst>
                                          <p:attrName>style.visibility</p:attrName>
                                        </p:attrNameLst>
                                      </p:cBhvr>
                                      <p:to>
                                        <p:strVal val="hidden"/>
                                      </p:to>
                                    </p:set>
                                  </p:childTnLst>
                                </p:cTn>
                              </p:par>
                              <p:par>
                                <p:cTn id="380" presetID="10" presetClass="exit" presetSubtype="0" fill="hold" nodeType="withEffect">
                                  <p:stCondLst>
                                    <p:cond delay="800"/>
                                  </p:stCondLst>
                                  <p:childTnLst>
                                    <p:animEffect transition="out" filter="fade">
                                      <p:cBhvr>
                                        <p:cTn id="381" dur="300"/>
                                        <p:tgtEl>
                                          <p:spTgt spid="38"/>
                                        </p:tgtEl>
                                      </p:cBhvr>
                                    </p:animEffect>
                                    <p:set>
                                      <p:cBhvr>
                                        <p:cTn id="382" dur="1" fill="hold">
                                          <p:stCondLst>
                                            <p:cond delay="299"/>
                                          </p:stCondLst>
                                        </p:cTn>
                                        <p:tgtEl>
                                          <p:spTgt spid="38"/>
                                        </p:tgtEl>
                                        <p:attrNameLst>
                                          <p:attrName>style.visibility</p:attrName>
                                        </p:attrNameLst>
                                      </p:cBhvr>
                                      <p:to>
                                        <p:strVal val="hidden"/>
                                      </p:to>
                                    </p:set>
                                  </p:childTnLst>
                                </p:cTn>
                              </p:par>
                              <p:par>
                                <p:cTn id="383" presetID="10" presetClass="exit" presetSubtype="0" fill="hold" nodeType="withEffect">
                                  <p:stCondLst>
                                    <p:cond delay="800"/>
                                  </p:stCondLst>
                                  <p:childTnLst>
                                    <p:animEffect transition="out" filter="fade">
                                      <p:cBhvr>
                                        <p:cTn id="384" dur="300"/>
                                        <p:tgtEl>
                                          <p:spTgt spid="37"/>
                                        </p:tgtEl>
                                      </p:cBhvr>
                                    </p:animEffect>
                                    <p:set>
                                      <p:cBhvr>
                                        <p:cTn id="385" dur="1" fill="hold">
                                          <p:stCondLst>
                                            <p:cond delay="299"/>
                                          </p:stCondLst>
                                        </p:cTn>
                                        <p:tgtEl>
                                          <p:spTgt spid="37"/>
                                        </p:tgtEl>
                                        <p:attrNameLst>
                                          <p:attrName>style.visibility</p:attrName>
                                        </p:attrNameLst>
                                      </p:cBhvr>
                                      <p:to>
                                        <p:strVal val="hidden"/>
                                      </p:to>
                                    </p:set>
                                  </p:childTnLst>
                                </p:cTn>
                              </p:par>
                              <p:par>
                                <p:cTn id="386" presetID="10" presetClass="exit" presetSubtype="0" fill="hold" nodeType="withEffect">
                                  <p:stCondLst>
                                    <p:cond delay="800"/>
                                  </p:stCondLst>
                                  <p:childTnLst>
                                    <p:animEffect transition="out" filter="fade">
                                      <p:cBhvr>
                                        <p:cTn id="387" dur="300"/>
                                        <p:tgtEl>
                                          <p:spTgt spid="36"/>
                                        </p:tgtEl>
                                      </p:cBhvr>
                                    </p:animEffect>
                                    <p:set>
                                      <p:cBhvr>
                                        <p:cTn id="388" dur="1" fill="hold">
                                          <p:stCondLst>
                                            <p:cond delay="299"/>
                                          </p:stCondLst>
                                        </p:cTn>
                                        <p:tgtEl>
                                          <p:spTgt spid="36"/>
                                        </p:tgtEl>
                                        <p:attrNameLst>
                                          <p:attrName>style.visibility</p:attrName>
                                        </p:attrNameLst>
                                      </p:cBhvr>
                                      <p:to>
                                        <p:strVal val="hidden"/>
                                      </p:to>
                                    </p:set>
                                  </p:childTnLst>
                                </p:cTn>
                              </p:par>
                              <p:par>
                                <p:cTn id="389" presetID="10" presetClass="exit" presetSubtype="0" fill="hold" nodeType="withEffect">
                                  <p:stCondLst>
                                    <p:cond delay="800"/>
                                  </p:stCondLst>
                                  <p:childTnLst>
                                    <p:animEffect transition="out" filter="fade">
                                      <p:cBhvr>
                                        <p:cTn id="390" dur="300"/>
                                        <p:tgtEl>
                                          <p:spTgt spid="35"/>
                                        </p:tgtEl>
                                      </p:cBhvr>
                                    </p:animEffect>
                                    <p:set>
                                      <p:cBhvr>
                                        <p:cTn id="391" dur="1" fill="hold">
                                          <p:stCondLst>
                                            <p:cond delay="299"/>
                                          </p:stCondLst>
                                        </p:cTn>
                                        <p:tgtEl>
                                          <p:spTgt spid="35"/>
                                        </p:tgtEl>
                                        <p:attrNameLst>
                                          <p:attrName>style.visibility</p:attrName>
                                        </p:attrNameLst>
                                      </p:cBhvr>
                                      <p:to>
                                        <p:strVal val="hidden"/>
                                      </p:to>
                                    </p:set>
                                  </p:childTnLst>
                                </p:cTn>
                              </p:par>
                              <p:par>
                                <p:cTn id="392" presetID="10" presetClass="exit" presetSubtype="0" fill="hold" nodeType="withEffect">
                                  <p:stCondLst>
                                    <p:cond delay="800"/>
                                  </p:stCondLst>
                                  <p:childTnLst>
                                    <p:animEffect transition="out" filter="fade">
                                      <p:cBhvr>
                                        <p:cTn id="393" dur="300"/>
                                        <p:tgtEl>
                                          <p:spTgt spid="34"/>
                                        </p:tgtEl>
                                      </p:cBhvr>
                                    </p:animEffect>
                                    <p:set>
                                      <p:cBhvr>
                                        <p:cTn id="394" dur="1" fill="hold">
                                          <p:stCondLst>
                                            <p:cond delay="299"/>
                                          </p:stCondLst>
                                        </p:cTn>
                                        <p:tgtEl>
                                          <p:spTgt spid="34"/>
                                        </p:tgtEl>
                                        <p:attrNameLst>
                                          <p:attrName>style.visibility</p:attrName>
                                        </p:attrNameLst>
                                      </p:cBhvr>
                                      <p:to>
                                        <p:strVal val="hidden"/>
                                      </p:to>
                                    </p:set>
                                  </p:childTnLst>
                                </p:cTn>
                              </p:par>
                              <p:par>
                                <p:cTn id="395" presetID="10" presetClass="exit" presetSubtype="0" fill="hold" nodeType="withEffect">
                                  <p:stCondLst>
                                    <p:cond delay="800"/>
                                  </p:stCondLst>
                                  <p:childTnLst>
                                    <p:animEffect transition="out" filter="fade">
                                      <p:cBhvr>
                                        <p:cTn id="396" dur="300"/>
                                        <p:tgtEl>
                                          <p:spTgt spid="33"/>
                                        </p:tgtEl>
                                      </p:cBhvr>
                                    </p:animEffect>
                                    <p:set>
                                      <p:cBhvr>
                                        <p:cTn id="397" dur="1" fill="hold">
                                          <p:stCondLst>
                                            <p:cond delay="299"/>
                                          </p:stCondLst>
                                        </p:cTn>
                                        <p:tgtEl>
                                          <p:spTgt spid="33"/>
                                        </p:tgtEl>
                                        <p:attrNameLst>
                                          <p:attrName>style.visibility</p:attrName>
                                        </p:attrNameLst>
                                      </p:cBhvr>
                                      <p:to>
                                        <p:strVal val="hidden"/>
                                      </p:to>
                                    </p:set>
                                  </p:childTnLst>
                                </p:cTn>
                              </p:par>
                              <p:par>
                                <p:cTn id="398" presetID="10" presetClass="exit" presetSubtype="0" fill="hold" nodeType="withEffect">
                                  <p:stCondLst>
                                    <p:cond delay="800"/>
                                  </p:stCondLst>
                                  <p:childTnLst>
                                    <p:animEffect transition="out" filter="fade">
                                      <p:cBhvr>
                                        <p:cTn id="399" dur="300"/>
                                        <p:tgtEl>
                                          <p:spTgt spid="32"/>
                                        </p:tgtEl>
                                      </p:cBhvr>
                                    </p:animEffect>
                                    <p:set>
                                      <p:cBhvr>
                                        <p:cTn id="400" dur="1" fill="hold">
                                          <p:stCondLst>
                                            <p:cond delay="299"/>
                                          </p:stCondLst>
                                        </p:cTn>
                                        <p:tgtEl>
                                          <p:spTgt spid="32"/>
                                        </p:tgtEl>
                                        <p:attrNameLst>
                                          <p:attrName>style.visibility</p:attrName>
                                        </p:attrNameLst>
                                      </p:cBhvr>
                                      <p:to>
                                        <p:strVal val="hidden"/>
                                      </p:to>
                                    </p:set>
                                  </p:childTnLst>
                                </p:cTn>
                              </p:par>
                              <p:par>
                                <p:cTn id="401" presetID="10" presetClass="exit" presetSubtype="0" fill="hold" nodeType="withEffect">
                                  <p:stCondLst>
                                    <p:cond delay="800"/>
                                  </p:stCondLst>
                                  <p:childTnLst>
                                    <p:animEffect transition="out" filter="fade">
                                      <p:cBhvr>
                                        <p:cTn id="402" dur="300"/>
                                        <p:tgtEl>
                                          <p:spTgt spid="31"/>
                                        </p:tgtEl>
                                      </p:cBhvr>
                                    </p:animEffect>
                                    <p:set>
                                      <p:cBhvr>
                                        <p:cTn id="403" dur="1" fill="hold">
                                          <p:stCondLst>
                                            <p:cond delay="299"/>
                                          </p:stCondLst>
                                        </p:cTn>
                                        <p:tgtEl>
                                          <p:spTgt spid="31"/>
                                        </p:tgtEl>
                                        <p:attrNameLst>
                                          <p:attrName>style.visibility</p:attrName>
                                        </p:attrNameLst>
                                      </p:cBhvr>
                                      <p:to>
                                        <p:strVal val="hidden"/>
                                      </p:to>
                                    </p:set>
                                  </p:childTnLst>
                                </p:cTn>
                              </p:par>
                              <p:par>
                                <p:cTn id="404" presetID="10" presetClass="exit" presetSubtype="0" fill="hold" nodeType="withEffect">
                                  <p:stCondLst>
                                    <p:cond delay="800"/>
                                  </p:stCondLst>
                                  <p:childTnLst>
                                    <p:animEffect transition="out" filter="fade">
                                      <p:cBhvr>
                                        <p:cTn id="405" dur="300"/>
                                        <p:tgtEl>
                                          <p:spTgt spid="30"/>
                                        </p:tgtEl>
                                      </p:cBhvr>
                                    </p:animEffect>
                                    <p:set>
                                      <p:cBhvr>
                                        <p:cTn id="406" dur="1" fill="hold">
                                          <p:stCondLst>
                                            <p:cond delay="299"/>
                                          </p:stCondLst>
                                        </p:cTn>
                                        <p:tgtEl>
                                          <p:spTgt spid="30"/>
                                        </p:tgtEl>
                                        <p:attrNameLst>
                                          <p:attrName>style.visibility</p:attrName>
                                        </p:attrNameLst>
                                      </p:cBhvr>
                                      <p:to>
                                        <p:strVal val="hidden"/>
                                      </p:to>
                                    </p:set>
                                  </p:childTnLst>
                                </p:cTn>
                              </p:par>
                              <p:par>
                                <p:cTn id="407" presetID="10" presetClass="exit" presetSubtype="0" fill="hold" nodeType="withEffect">
                                  <p:stCondLst>
                                    <p:cond delay="800"/>
                                  </p:stCondLst>
                                  <p:childTnLst>
                                    <p:animEffect transition="out" filter="fade">
                                      <p:cBhvr>
                                        <p:cTn id="408" dur="300"/>
                                        <p:tgtEl>
                                          <p:spTgt spid="29"/>
                                        </p:tgtEl>
                                      </p:cBhvr>
                                    </p:animEffect>
                                    <p:set>
                                      <p:cBhvr>
                                        <p:cTn id="409" dur="1" fill="hold">
                                          <p:stCondLst>
                                            <p:cond delay="299"/>
                                          </p:stCondLst>
                                        </p:cTn>
                                        <p:tgtEl>
                                          <p:spTgt spid="29"/>
                                        </p:tgtEl>
                                        <p:attrNameLst>
                                          <p:attrName>style.visibility</p:attrName>
                                        </p:attrNameLst>
                                      </p:cBhvr>
                                      <p:to>
                                        <p:strVal val="hidden"/>
                                      </p:to>
                                    </p:set>
                                  </p:childTnLst>
                                </p:cTn>
                              </p:par>
                              <p:par>
                                <p:cTn id="410" presetID="10" presetClass="exit" presetSubtype="0" fill="hold" nodeType="withEffect">
                                  <p:stCondLst>
                                    <p:cond delay="800"/>
                                  </p:stCondLst>
                                  <p:childTnLst>
                                    <p:animEffect transition="out" filter="fade">
                                      <p:cBhvr>
                                        <p:cTn id="411" dur="300"/>
                                        <p:tgtEl>
                                          <p:spTgt spid="28"/>
                                        </p:tgtEl>
                                      </p:cBhvr>
                                    </p:animEffect>
                                    <p:set>
                                      <p:cBhvr>
                                        <p:cTn id="412" dur="1" fill="hold">
                                          <p:stCondLst>
                                            <p:cond delay="299"/>
                                          </p:stCondLst>
                                        </p:cTn>
                                        <p:tgtEl>
                                          <p:spTgt spid="28"/>
                                        </p:tgtEl>
                                        <p:attrNameLst>
                                          <p:attrName>style.visibility</p:attrName>
                                        </p:attrNameLst>
                                      </p:cBhvr>
                                      <p:to>
                                        <p:strVal val="hidden"/>
                                      </p:to>
                                    </p:set>
                                  </p:childTnLst>
                                </p:cTn>
                              </p:par>
                              <p:par>
                                <p:cTn id="413" presetID="10" presetClass="exit" presetSubtype="0" fill="hold" nodeType="withEffect">
                                  <p:stCondLst>
                                    <p:cond delay="800"/>
                                  </p:stCondLst>
                                  <p:childTnLst>
                                    <p:animEffect transition="out" filter="fade">
                                      <p:cBhvr>
                                        <p:cTn id="414" dur="300"/>
                                        <p:tgtEl>
                                          <p:spTgt spid="27"/>
                                        </p:tgtEl>
                                      </p:cBhvr>
                                    </p:animEffect>
                                    <p:set>
                                      <p:cBhvr>
                                        <p:cTn id="415" dur="1" fill="hold">
                                          <p:stCondLst>
                                            <p:cond delay="299"/>
                                          </p:stCondLst>
                                        </p:cTn>
                                        <p:tgtEl>
                                          <p:spTgt spid="27"/>
                                        </p:tgtEl>
                                        <p:attrNameLst>
                                          <p:attrName>style.visibility</p:attrName>
                                        </p:attrNameLst>
                                      </p:cBhvr>
                                      <p:to>
                                        <p:strVal val="hidden"/>
                                      </p:to>
                                    </p:set>
                                  </p:childTnLst>
                                </p:cTn>
                              </p:par>
                              <p:par>
                                <p:cTn id="416" presetID="10" presetClass="exit" presetSubtype="0" fill="hold" nodeType="withEffect">
                                  <p:stCondLst>
                                    <p:cond delay="800"/>
                                  </p:stCondLst>
                                  <p:childTnLst>
                                    <p:animEffect transition="out" filter="fade">
                                      <p:cBhvr>
                                        <p:cTn id="417" dur="300"/>
                                        <p:tgtEl>
                                          <p:spTgt spid="26"/>
                                        </p:tgtEl>
                                      </p:cBhvr>
                                    </p:animEffect>
                                    <p:set>
                                      <p:cBhvr>
                                        <p:cTn id="418" dur="1" fill="hold">
                                          <p:stCondLst>
                                            <p:cond delay="299"/>
                                          </p:stCondLst>
                                        </p:cTn>
                                        <p:tgtEl>
                                          <p:spTgt spid="26"/>
                                        </p:tgtEl>
                                        <p:attrNameLst>
                                          <p:attrName>style.visibility</p:attrName>
                                        </p:attrNameLst>
                                      </p:cBhvr>
                                      <p:to>
                                        <p:strVal val="hidden"/>
                                      </p:to>
                                    </p:set>
                                  </p:childTnLst>
                                </p:cTn>
                              </p:par>
                              <p:par>
                                <p:cTn id="419" presetID="10" presetClass="exit" presetSubtype="0" fill="hold" nodeType="withEffect">
                                  <p:stCondLst>
                                    <p:cond delay="800"/>
                                  </p:stCondLst>
                                  <p:childTnLst>
                                    <p:animEffect transition="out" filter="fade">
                                      <p:cBhvr>
                                        <p:cTn id="420" dur="300"/>
                                        <p:tgtEl>
                                          <p:spTgt spid="25"/>
                                        </p:tgtEl>
                                      </p:cBhvr>
                                    </p:animEffect>
                                    <p:set>
                                      <p:cBhvr>
                                        <p:cTn id="421" dur="1" fill="hold">
                                          <p:stCondLst>
                                            <p:cond delay="299"/>
                                          </p:stCondLst>
                                        </p:cTn>
                                        <p:tgtEl>
                                          <p:spTgt spid="25"/>
                                        </p:tgtEl>
                                        <p:attrNameLst>
                                          <p:attrName>style.visibility</p:attrName>
                                        </p:attrNameLst>
                                      </p:cBhvr>
                                      <p:to>
                                        <p:strVal val="hidden"/>
                                      </p:to>
                                    </p:set>
                                  </p:childTnLst>
                                </p:cTn>
                              </p:par>
                              <p:par>
                                <p:cTn id="422" presetID="10" presetClass="exit" presetSubtype="0" fill="hold" nodeType="withEffect">
                                  <p:stCondLst>
                                    <p:cond delay="800"/>
                                  </p:stCondLst>
                                  <p:childTnLst>
                                    <p:animEffect transition="out" filter="fade">
                                      <p:cBhvr>
                                        <p:cTn id="423" dur="300"/>
                                        <p:tgtEl>
                                          <p:spTgt spid="24"/>
                                        </p:tgtEl>
                                      </p:cBhvr>
                                    </p:animEffect>
                                    <p:set>
                                      <p:cBhvr>
                                        <p:cTn id="424" dur="1" fill="hold">
                                          <p:stCondLst>
                                            <p:cond delay="299"/>
                                          </p:stCondLst>
                                        </p:cTn>
                                        <p:tgtEl>
                                          <p:spTgt spid="24"/>
                                        </p:tgtEl>
                                        <p:attrNameLst>
                                          <p:attrName>style.visibility</p:attrName>
                                        </p:attrNameLst>
                                      </p:cBhvr>
                                      <p:to>
                                        <p:strVal val="hidden"/>
                                      </p:to>
                                    </p:set>
                                  </p:childTnLst>
                                </p:cTn>
                              </p:par>
                              <p:par>
                                <p:cTn id="425" presetID="10" presetClass="exit" presetSubtype="0" fill="hold" nodeType="withEffect">
                                  <p:stCondLst>
                                    <p:cond delay="800"/>
                                  </p:stCondLst>
                                  <p:childTnLst>
                                    <p:animEffect transition="out" filter="fade">
                                      <p:cBhvr>
                                        <p:cTn id="426" dur="300"/>
                                        <p:tgtEl>
                                          <p:spTgt spid="23"/>
                                        </p:tgtEl>
                                      </p:cBhvr>
                                    </p:animEffect>
                                    <p:set>
                                      <p:cBhvr>
                                        <p:cTn id="427" dur="1" fill="hold">
                                          <p:stCondLst>
                                            <p:cond delay="299"/>
                                          </p:stCondLst>
                                        </p:cTn>
                                        <p:tgtEl>
                                          <p:spTgt spid="23"/>
                                        </p:tgtEl>
                                        <p:attrNameLst>
                                          <p:attrName>style.visibility</p:attrName>
                                        </p:attrNameLst>
                                      </p:cBhvr>
                                      <p:to>
                                        <p:strVal val="hidden"/>
                                      </p:to>
                                    </p:set>
                                  </p:childTnLst>
                                </p:cTn>
                              </p:par>
                              <p:par>
                                <p:cTn id="428" presetID="10" presetClass="exit" presetSubtype="0" fill="hold" nodeType="withEffect">
                                  <p:stCondLst>
                                    <p:cond delay="800"/>
                                  </p:stCondLst>
                                  <p:childTnLst>
                                    <p:animEffect transition="out" filter="fade">
                                      <p:cBhvr>
                                        <p:cTn id="429" dur="300"/>
                                        <p:tgtEl>
                                          <p:spTgt spid="22"/>
                                        </p:tgtEl>
                                      </p:cBhvr>
                                    </p:animEffect>
                                    <p:set>
                                      <p:cBhvr>
                                        <p:cTn id="430" dur="1" fill="hold">
                                          <p:stCondLst>
                                            <p:cond delay="299"/>
                                          </p:stCondLst>
                                        </p:cTn>
                                        <p:tgtEl>
                                          <p:spTgt spid="22"/>
                                        </p:tgtEl>
                                        <p:attrNameLst>
                                          <p:attrName>style.visibility</p:attrName>
                                        </p:attrNameLst>
                                      </p:cBhvr>
                                      <p:to>
                                        <p:strVal val="hidden"/>
                                      </p:to>
                                    </p:set>
                                  </p:childTnLst>
                                </p:cTn>
                              </p:par>
                              <p:par>
                                <p:cTn id="431" presetID="10" presetClass="exit" presetSubtype="0" fill="hold" nodeType="withEffect">
                                  <p:stCondLst>
                                    <p:cond delay="800"/>
                                  </p:stCondLst>
                                  <p:childTnLst>
                                    <p:animEffect transition="out" filter="fade">
                                      <p:cBhvr>
                                        <p:cTn id="432" dur="300"/>
                                        <p:tgtEl>
                                          <p:spTgt spid="21"/>
                                        </p:tgtEl>
                                      </p:cBhvr>
                                    </p:animEffect>
                                    <p:set>
                                      <p:cBhvr>
                                        <p:cTn id="433" dur="1" fill="hold">
                                          <p:stCondLst>
                                            <p:cond delay="299"/>
                                          </p:stCondLst>
                                        </p:cTn>
                                        <p:tgtEl>
                                          <p:spTgt spid="21"/>
                                        </p:tgtEl>
                                        <p:attrNameLst>
                                          <p:attrName>style.visibility</p:attrName>
                                        </p:attrNameLst>
                                      </p:cBhvr>
                                      <p:to>
                                        <p:strVal val="hidden"/>
                                      </p:to>
                                    </p:set>
                                  </p:childTnLst>
                                </p:cTn>
                              </p:par>
                              <p:par>
                                <p:cTn id="434" presetID="10" presetClass="exit" presetSubtype="0" fill="hold" nodeType="withEffect">
                                  <p:stCondLst>
                                    <p:cond delay="800"/>
                                  </p:stCondLst>
                                  <p:childTnLst>
                                    <p:animEffect transition="out" filter="fade">
                                      <p:cBhvr>
                                        <p:cTn id="435" dur="300"/>
                                        <p:tgtEl>
                                          <p:spTgt spid="20"/>
                                        </p:tgtEl>
                                      </p:cBhvr>
                                    </p:animEffect>
                                    <p:set>
                                      <p:cBhvr>
                                        <p:cTn id="436" dur="1" fill="hold">
                                          <p:stCondLst>
                                            <p:cond delay="299"/>
                                          </p:stCondLst>
                                        </p:cTn>
                                        <p:tgtEl>
                                          <p:spTgt spid="20"/>
                                        </p:tgtEl>
                                        <p:attrNameLst>
                                          <p:attrName>style.visibility</p:attrName>
                                        </p:attrNameLst>
                                      </p:cBhvr>
                                      <p:to>
                                        <p:strVal val="hidden"/>
                                      </p:to>
                                    </p:set>
                                  </p:childTnLst>
                                </p:cTn>
                              </p:par>
                              <p:par>
                                <p:cTn id="437" presetID="10" presetClass="exit" presetSubtype="0" fill="hold" nodeType="withEffect">
                                  <p:stCondLst>
                                    <p:cond delay="800"/>
                                  </p:stCondLst>
                                  <p:childTnLst>
                                    <p:animEffect transition="out" filter="fade">
                                      <p:cBhvr>
                                        <p:cTn id="438" dur="300"/>
                                        <p:tgtEl>
                                          <p:spTgt spid="19"/>
                                        </p:tgtEl>
                                      </p:cBhvr>
                                    </p:animEffect>
                                    <p:set>
                                      <p:cBhvr>
                                        <p:cTn id="439" dur="1" fill="hold">
                                          <p:stCondLst>
                                            <p:cond delay="299"/>
                                          </p:stCondLst>
                                        </p:cTn>
                                        <p:tgtEl>
                                          <p:spTgt spid="19"/>
                                        </p:tgtEl>
                                        <p:attrNameLst>
                                          <p:attrName>style.visibility</p:attrName>
                                        </p:attrNameLst>
                                      </p:cBhvr>
                                      <p:to>
                                        <p:strVal val="hidden"/>
                                      </p:to>
                                    </p:set>
                                  </p:childTnLst>
                                </p:cTn>
                              </p:par>
                              <p:par>
                                <p:cTn id="440" presetID="10" presetClass="exit" presetSubtype="0" fill="hold" nodeType="withEffect">
                                  <p:stCondLst>
                                    <p:cond delay="800"/>
                                  </p:stCondLst>
                                  <p:childTnLst>
                                    <p:animEffect transition="out" filter="fade">
                                      <p:cBhvr>
                                        <p:cTn id="441" dur="300"/>
                                        <p:tgtEl>
                                          <p:spTgt spid="18"/>
                                        </p:tgtEl>
                                      </p:cBhvr>
                                    </p:animEffect>
                                    <p:set>
                                      <p:cBhvr>
                                        <p:cTn id="442" dur="1" fill="hold">
                                          <p:stCondLst>
                                            <p:cond delay="299"/>
                                          </p:stCondLst>
                                        </p:cTn>
                                        <p:tgtEl>
                                          <p:spTgt spid="18"/>
                                        </p:tgtEl>
                                        <p:attrNameLst>
                                          <p:attrName>style.visibility</p:attrName>
                                        </p:attrNameLst>
                                      </p:cBhvr>
                                      <p:to>
                                        <p:strVal val="hidden"/>
                                      </p:to>
                                    </p:set>
                                  </p:childTnLst>
                                </p:cTn>
                              </p:par>
                              <p:par>
                                <p:cTn id="443" presetID="10" presetClass="exit" presetSubtype="0" fill="hold" nodeType="withEffect">
                                  <p:stCondLst>
                                    <p:cond delay="800"/>
                                  </p:stCondLst>
                                  <p:childTnLst>
                                    <p:animEffect transition="out" filter="fade">
                                      <p:cBhvr>
                                        <p:cTn id="444" dur="300"/>
                                        <p:tgtEl>
                                          <p:spTgt spid="17"/>
                                        </p:tgtEl>
                                      </p:cBhvr>
                                    </p:animEffect>
                                    <p:set>
                                      <p:cBhvr>
                                        <p:cTn id="445" dur="1" fill="hold">
                                          <p:stCondLst>
                                            <p:cond delay="299"/>
                                          </p:stCondLst>
                                        </p:cTn>
                                        <p:tgtEl>
                                          <p:spTgt spid="17"/>
                                        </p:tgtEl>
                                        <p:attrNameLst>
                                          <p:attrName>style.visibility</p:attrName>
                                        </p:attrNameLst>
                                      </p:cBhvr>
                                      <p:to>
                                        <p:strVal val="hidden"/>
                                      </p:to>
                                    </p:set>
                                  </p:childTnLst>
                                </p:cTn>
                              </p:par>
                              <p:par>
                                <p:cTn id="446" presetID="10" presetClass="exit" presetSubtype="0" fill="hold" nodeType="withEffect">
                                  <p:stCondLst>
                                    <p:cond delay="800"/>
                                  </p:stCondLst>
                                  <p:childTnLst>
                                    <p:animEffect transition="out" filter="fade">
                                      <p:cBhvr>
                                        <p:cTn id="447" dur="300"/>
                                        <p:tgtEl>
                                          <p:spTgt spid="16"/>
                                        </p:tgtEl>
                                      </p:cBhvr>
                                    </p:animEffect>
                                    <p:set>
                                      <p:cBhvr>
                                        <p:cTn id="448" dur="1" fill="hold">
                                          <p:stCondLst>
                                            <p:cond delay="299"/>
                                          </p:stCondLst>
                                        </p:cTn>
                                        <p:tgtEl>
                                          <p:spTgt spid="16"/>
                                        </p:tgtEl>
                                        <p:attrNameLst>
                                          <p:attrName>style.visibility</p:attrName>
                                        </p:attrNameLst>
                                      </p:cBhvr>
                                      <p:to>
                                        <p:strVal val="hidden"/>
                                      </p:to>
                                    </p:set>
                                  </p:childTnLst>
                                </p:cTn>
                              </p:par>
                              <p:par>
                                <p:cTn id="449" presetID="10" presetClass="exit" presetSubtype="0" fill="hold" nodeType="withEffect">
                                  <p:stCondLst>
                                    <p:cond delay="800"/>
                                  </p:stCondLst>
                                  <p:childTnLst>
                                    <p:animEffect transition="out" filter="fade">
                                      <p:cBhvr>
                                        <p:cTn id="450" dur="300"/>
                                        <p:tgtEl>
                                          <p:spTgt spid="15"/>
                                        </p:tgtEl>
                                      </p:cBhvr>
                                    </p:animEffect>
                                    <p:set>
                                      <p:cBhvr>
                                        <p:cTn id="451" dur="1" fill="hold">
                                          <p:stCondLst>
                                            <p:cond delay="299"/>
                                          </p:stCondLst>
                                        </p:cTn>
                                        <p:tgtEl>
                                          <p:spTgt spid="15"/>
                                        </p:tgtEl>
                                        <p:attrNameLst>
                                          <p:attrName>style.visibility</p:attrName>
                                        </p:attrNameLst>
                                      </p:cBhvr>
                                      <p:to>
                                        <p:strVal val="hidden"/>
                                      </p:to>
                                    </p:set>
                                  </p:childTnLst>
                                </p:cTn>
                              </p:par>
                              <p:par>
                                <p:cTn id="452" presetID="10" presetClass="exit" presetSubtype="0" fill="hold" nodeType="withEffect">
                                  <p:stCondLst>
                                    <p:cond delay="800"/>
                                  </p:stCondLst>
                                  <p:childTnLst>
                                    <p:animEffect transition="out" filter="fade">
                                      <p:cBhvr>
                                        <p:cTn id="453" dur="300"/>
                                        <p:tgtEl>
                                          <p:spTgt spid="14"/>
                                        </p:tgtEl>
                                      </p:cBhvr>
                                    </p:animEffect>
                                    <p:set>
                                      <p:cBhvr>
                                        <p:cTn id="454" dur="1" fill="hold">
                                          <p:stCondLst>
                                            <p:cond delay="299"/>
                                          </p:stCondLst>
                                        </p:cTn>
                                        <p:tgtEl>
                                          <p:spTgt spid="14"/>
                                        </p:tgtEl>
                                        <p:attrNameLst>
                                          <p:attrName>style.visibility</p:attrName>
                                        </p:attrNameLst>
                                      </p:cBhvr>
                                      <p:to>
                                        <p:strVal val="hidden"/>
                                      </p:to>
                                    </p:set>
                                  </p:childTnLst>
                                </p:cTn>
                              </p:par>
                              <p:par>
                                <p:cTn id="455" presetID="10" presetClass="entr" presetSubtype="0" fill="hold" nodeType="withEffect">
                                  <p:stCondLst>
                                    <p:cond delay="500"/>
                                  </p:stCondLst>
                                  <p:childTnLst>
                                    <p:set>
                                      <p:cBhvr>
                                        <p:cTn id="456" dur="1" fill="hold">
                                          <p:stCondLst>
                                            <p:cond delay="0"/>
                                          </p:stCondLst>
                                        </p:cTn>
                                        <p:tgtEl>
                                          <p:spTgt spid="78"/>
                                        </p:tgtEl>
                                        <p:attrNameLst>
                                          <p:attrName>style.visibility</p:attrName>
                                        </p:attrNameLst>
                                      </p:cBhvr>
                                      <p:to>
                                        <p:strVal val="visible"/>
                                      </p:to>
                                    </p:set>
                                    <p:animEffect transition="in" filter="fade">
                                      <p:cBhvr>
                                        <p:cTn id="457" dur="400"/>
                                        <p:tgtEl>
                                          <p:spTgt spid="78"/>
                                        </p:tgtEl>
                                      </p:cBhvr>
                                    </p:animEffect>
                                  </p:childTnLst>
                                </p:cTn>
                              </p:par>
                              <p:par>
                                <p:cTn id="458" presetID="10" presetClass="exit" presetSubtype="0" fill="hold" nodeType="withEffect">
                                  <p:stCondLst>
                                    <p:cond delay="1000"/>
                                  </p:stCondLst>
                                  <p:childTnLst>
                                    <p:animEffect transition="out" filter="fade">
                                      <p:cBhvr>
                                        <p:cTn id="459" dur="400"/>
                                        <p:tgtEl>
                                          <p:spTgt spid="78"/>
                                        </p:tgtEl>
                                      </p:cBhvr>
                                    </p:animEffect>
                                    <p:set>
                                      <p:cBhvr>
                                        <p:cTn id="460" dur="1" fill="hold">
                                          <p:stCondLst>
                                            <p:cond delay="399"/>
                                          </p:stCondLst>
                                        </p:cTn>
                                        <p:tgtEl>
                                          <p:spTgt spid="78"/>
                                        </p:tgtEl>
                                        <p:attrNameLst>
                                          <p:attrName>style.visibility</p:attrName>
                                        </p:attrNameLst>
                                      </p:cBhvr>
                                      <p:to>
                                        <p:strVal val="hidden"/>
                                      </p:to>
                                    </p:set>
                                  </p:childTnLst>
                                </p:cTn>
                              </p:par>
                              <p:par>
                                <p:cTn id="461" presetID="10" presetClass="entr" presetSubtype="0" fill="hold" nodeType="withEffect">
                                  <p:stCondLst>
                                    <p:cond delay="500"/>
                                  </p:stCondLst>
                                  <p:childTnLst>
                                    <p:set>
                                      <p:cBhvr>
                                        <p:cTn id="462" dur="1" fill="hold">
                                          <p:stCondLst>
                                            <p:cond delay="0"/>
                                          </p:stCondLst>
                                        </p:cTn>
                                        <p:tgtEl>
                                          <p:spTgt spid="13"/>
                                        </p:tgtEl>
                                        <p:attrNameLst>
                                          <p:attrName>style.visibility</p:attrName>
                                        </p:attrNameLst>
                                      </p:cBhvr>
                                      <p:to>
                                        <p:strVal val="visible"/>
                                      </p:to>
                                    </p:set>
                                    <p:animEffect transition="in" filter="fade">
                                      <p:cBhvr>
                                        <p:cTn id="463"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5"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9457" name="标题 1"/>
          <p:cNvSpPr>
            <a:spLocks noGrp="1"/>
          </p:cNvSpPr>
          <p:nvPr>
            <p:ph type="title"/>
          </p:nvPr>
        </p:nvSpPr>
        <p:spPr>
          <a:xfrm>
            <a:off x="0" y="1117591"/>
            <a:ext cx="8229600" cy="1143000"/>
          </a:xfrm>
        </p:spPr>
        <p:txBody>
          <a:bodyPr/>
          <a:lstStyle/>
          <a:p>
            <a:pPr eaLnBrk="1" hangingPunct="1"/>
            <a:r>
              <a:rPr lang="en-US" altLang="zh-CN" sz="3600" b="1" dirty="0" smtClean="0">
                <a:solidFill>
                  <a:srgbClr val="FF0000"/>
                </a:solidFill>
              </a:rPr>
              <a:t>The Constitution of PRC. Stipulates:</a:t>
            </a:r>
            <a:endParaRPr lang="zh-CN" altLang="en-US" sz="3600" b="1" dirty="0" smtClean="0">
              <a:solidFill>
                <a:srgbClr val="FF0000"/>
              </a:solidFill>
            </a:endParaRPr>
          </a:p>
        </p:txBody>
      </p:sp>
      <p:sp>
        <p:nvSpPr>
          <p:cNvPr id="19458" name="内容占位符 2"/>
          <p:cNvSpPr>
            <a:spLocks noGrp="1"/>
          </p:cNvSpPr>
          <p:nvPr>
            <p:ph idx="1"/>
          </p:nvPr>
        </p:nvSpPr>
        <p:spPr>
          <a:xfrm>
            <a:off x="714348" y="2332037"/>
            <a:ext cx="8001056" cy="4525963"/>
          </a:xfrm>
        </p:spPr>
        <p:txBody>
          <a:bodyPr/>
          <a:lstStyle/>
          <a:p>
            <a:pPr eaLnBrk="1" hangingPunct="1"/>
            <a:r>
              <a:rPr lang="en-US" altLang="zh-CN" sz="2800" dirty="0" smtClean="0"/>
              <a:t>Women in the People’s Republic of China enjoy equal rights with men in all spheres of life, in political, economic, cultural, social and family life.</a:t>
            </a:r>
          </a:p>
          <a:p>
            <a:pPr eaLnBrk="1" hangingPunct="1"/>
            <a:r>
              <a:rPr lang="en-US" altLang="zh-CN" sz="2800" dirty="0" smtClean="0"/>
              <a:t>The state protects the rights and interests of  women, applies the principle of equal pay for equal work to men and women alike and trains and selects cadres from among women.</a:t>
            </a:r>
            <a:endParaRPr lang="zh-CN" altLang="en-US" sz="2800" dirty="0" smtClean="0"/>
          </a:p>
        </p:txBody>
      </p:sp>
      <p:sp>
        <p:nvSpPr>
          <p:cNvPr id="17" name="矩形 16"/>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9"/>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9"/>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5"/>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5"/>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8"/>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8"/>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1"/>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1"/>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6"/>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6"/>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7"/>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7"/>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4"/>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4"/>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10"/>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10"/>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3"/>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3"/>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2"/>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2"/>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458">
                                            <p:txEl>
                                              <p:pRg st="0" end="0"/>
                                            </p:txEl>
                                          </p:spTgt>
                                        </p:tgtEl>
                                        <p:attrNameLst>
                                          <p:attrName>style.visibility</p:attrName>
                                        </p:attrNameLst>
                                      </p:cBhvr>
                                      <p:to>
                                        <p:strVal val="visible"/>
                                      </p:to>
                                    </p:set>
                                    <p:anim calcmode="lin" valueType="num">
                                      <p:cBhvr additive="base">
                                        <p:cTn id="53"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458">
                                            <p:txEl>
                                              <p:pRg st="1" end="1"/>
                                            </p:txEl>
                                          </p:spTgt>
                                        </p:tgtEl>
                                        <p:attrNameLst>
                                          <p:attrName>style.visibility</p:attrName>
                                        </p:attrNameLst>
                                      </p:cBhvr>
                                      <p:to>
                                        <p:strVal val="visible"/>
                                      </p:to>
                                    </p:set>
                                    <p:anim calcmode="lin" valueType="num">
                                      <p:cBhvr additive="base">
                                        <p:cTn id="59"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5"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6" name="矩形 15"/>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71472" y="1006475"/>
            <a:ext cx="8229600" cy="1143000"/>
          </a:xfrm>
        </p:spPr>
        <p:txBody>
          <a:bodyPr rtlCol="0">
            <a:noAutofit/>
          </a:bodyPr>
          <a:lstStyle/>
          <a:p>
            <a:pPr algn="l" eaLnBrk="1" fontAlgn="auto" hangingPunct="1">
              <a:spcAft>
                <a:spcPts val="0"/>
              </a:spcAft>
              <a:defRPr/>
            </a:pPr>
            <a:r>
              <a:rPr lang="en-US" altLang="zh-CN" sz="3600" b="1" dirty="0" smtClean="0">
                <a:solidFill>
                  <a:srgbClr val="FF0000"/>
                </a:solidFill>
              </a:rPr>
              <a:t>China Women’s Rights and Interests Protection Law  </a:t>
            </a:r>
            <a:endParaRPr lang="zh-CN" altLang="en-US" sz="3600" b="1" dirty="0">
              <a:solidFill>
                <a:srgbClr val="FF0000"/>
              </a:solidFill>
            </a:endParaRPr>
          </a:p>
        </p:txBody>
      </p:sp>
      <p:sp>
        <p:nvSpPr>
          <p:cNvPr id="20482" name="内容占位符 2"/>
          <p:cNvSpPr>
            <a:spLocks noGrp="1"/>
          </p:cNvSpPr>
          <p:nvPr>
            <p:ph idx="1"/>
          </p:nvPr>
        </p:nvSpPr>
        <p:spPr>
          <a:xfrm>
            <a:off x="571472" y="2332037"/>
            <a:ext cx="8229600" cy="4525963"/>
          </a:xfrm>
        </p:spPr>
        <p:txBody>
          <a:bodyPr/>
          <a:lstStyle/>
          <a:p>
            <a:pPr eaLnBrk="1" hangingPunct="1"/>
            <a:r>
              <a:rPr lang="en-US" altLang="zh-CN" dirty="0" smtClean="0"/>
              <a:t>Came into effect on Oct.1,1992</a:t>
            </a:r>
          </a:p>
          <a:p>
            <a:pPr eaLnBrk="1" hangingPunct="1"/>
            <a:r>
              <a:rPr lang="en-US" altLang="zh-CN" dirty="0" smtClean="0"/>
              <a:t>Protect the women’s legal rights and interests</a:t>
            </a:r>
          </a:p>
          <a:p>
            <a:pPr eaLnBrk="1" hangingPunct="1"/>
            <a:r>
              <a:rPr lang="en-US" altLang="zh-CN" dirty="0" smtClean="0"/>
              <a:t>Protect the women’s equal rights with men </a:t>
            </a:r>
          </a:p>
          <a:p>
            <a:pPr eaLnBrk="1" hangingPunct="1"/>
            <a:r>
              <a:rPr lang="en-US" altLang="zh-CN" dirty="0" smtClean="0"/>
              <a:t>Give full play of the women in the construction of socialist modernization </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9"/>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9"/>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5"/>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5"/>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8"/>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8"/>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1"/>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1"/>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6"/>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6"/>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7"/>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7"/>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4"/>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4"/>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10"/>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10"/>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3"/>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3"/>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2"/>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2"/>
                                        </p:tgtEl>
                                        <p:attrNameLst>
                                          <p:attrName>ppt_x,ppt_y</p:attrName>
                                        </p:attrNameLst>
                                      </p:cBhvr>
                                      <p:rCtr x="0" y="0"/>
                                    </p:animMotion>
                                  </p:childTnLst>
                                </p:cTn>
                              </p:par>
                              <p:par>
                                <p:cTn id="49" presetID="1" presetClass="entr" presetSubtype="0" fill="hold" grpId="0" nodeType="withEffect">
                                  <p:stCondLst>
                                    <p:cond delay="300"/>
                                  </p:stCondLst>
                                  <p:childTnLst>
                                    <p:set>
                                      <p:cBhvr>
                                        <p:cTn id="50" dur="1" fill="hold">
                                          <p:stCondLst>
                                            <p:cond delay="0"/>
                                          </p:stCondLst>
                                        </p:cTn>
                                        <p:tgtEl>
                                          <p:spTgt spid="20482">
                                            <p:txEl>
                                              <p:pRg st="0" end="0"/>
                                            </p:txEl>
                                          </p:spTgt>
                                        </p:tgtEl>
                                        <p:attrNameLst>
                                          <p:attrName>style.visibility</p:attrName>
                                        </p:attrNameLst>
                                      </p:cBhvr>
                                      <p:to>
                                        <p:strVal val="visible"/>
                                      </p:to>
                                    </p:set>
                                  </p:childTnLst>
                                </p:cTn>
                              </p:par>
                              <p:par>
                                <p:cTn id="51" presetID="1" presetClass="entr" presetSubtype="0" fill="hold" grpId="0" nodeType="withEffect">
                                  <p:stCondLst>
                                    <p:cond delay="300"/>
                                  </p:stCondLst>
                                  <p:childTnLst>
                                    <p:set>
                                      <p:cBhvr>
                                        <p:cTn id="52" dur="1" fill="hold">
                                          <p:stCondLst>
                                            <p:cond delay="0"/>
                                          </p:stCondLst>
                                        </p:cTn>
                                        <p:tgtEl>
                                          <p:spTgt spid="20482">
                                            <p:txEl>
                                              <p:pRg st="1" end="1"/>
                                            </p:txEl>
                                          </p:spTgt>
                                        </p:tgtEl>
                                        <p:attrNameLst>
                                          <p:attrName>style.visibility</p:attrName>
                                        </p:attrNameLst>
                                      </p:cBhvr>
                                      <p:to>
                                        <p:strVal val="visible"/>
                                      </p:to>
                                    </p:set>
                                  </p:childTnLst>
                                </p:cTn>
                              </p:par>
                              <p:par>
                                <p:cTn id="53" presetID="1" presetClass="entr" presetSubtype="0" fill="hold" grpId="0" nodeType="withEffect">
                                  <p:stCondLst>
                                    <p:cond delay="300"/>
                                  </p:stCondLst>
                                  <p:childTnLst>
                                    <p:set>
                                      <p:cBhvr>
                                        <p:cTn id="54" dur="1" fill="hold">
                                          <p:stCondLst>
                                            <p:cond delay="0"/>
                                          </p:stCondLst>
                                        </p:cTn>
                                        <p:tgtEl>
                                          <p:spTgt spid="20482">
                                            <p:txEl>
                                              <p:pRg st="2" end="2"/>
                                            </p:txEl>
                                          </p:spTgt>
                                        </p:tgtEl>
                                        <p:attrNameLst>
                                          <p:attrName>style.visibility</p:attrName>
                                        </p:attrNameLst>
                                      </p:cBhvr>
                                      <p:to>
                                        <p:strVal val="visible"/>
                                      </p:to>
                                    </p:set>
                                  </p:childTnLst>
                                </p:cTn>
                              </p:par>
                              <p:par>
                                <p:cTn id="55" presetID="1" presetClass="entr" presetSubtype="0" fill="hold" grpId="0" nodeType="withEffect">
                                  <p:stCondLst>
                                    <p:cond delay="300"/>
                                  </p:stCondLst>
                                  <p:childTnLst>
                                    <p:set>
                                      <p:cBhvr>
                                        <p:cTn id="56"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9"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5"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6"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7"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0" name="内容占位符 9"/>
          <p:cNvSpPr>
            <a:spLocks noGrp="1"/>
          </p:cNvSpPr>
          <p:nvPr>
            <p:ph idx="1"/>
          </p:nvPr>
        </p:nvSpPr>
        <p:spPr>
          <a:xfrm>
            <a:off x="3786182" y="2714596"/>
            <a:ext cx="5111750" cy="4143404"/>
          </a:xfrm>
        </p:spPr>
        <p:txBody>
          <a:bodyPr rtlCol="0">
            <a:normAutofit/>
          </a:bodyPr>
          <a:lstStyle/>
          <a:p>
            <a:pPr eaLnBrk="1" fontAlgn="auto" hangingPunct="1">
              <a:spcAft>
                <a:spcPts val="0"/>
              </a:spcAft>
              <a:buFont typeface="Arial" pitchFamily="34" charset="0"/>
              <a:buChar char="•"/>
              <a:defRPr/>
            </a:pPr>
            <a:r>
              <a:rPr lang="en-US" altLang="zh-CN" sz="2800" dirty="0" smtClean="0"/>
              <a:t>Women and economic</a:t>
            </a:r>
          </a:p>
          <a:p>
            <a:pPr eaLnBrk="1" fontAlgn="auto" hangingPunct="1">
              <a:spcAft>
                <a:spcPts val="0"/>
              </a:spcAft>
              <a:buFont typeface="Arial" pitchFamily="34" charset="0"/>
              <a:buChar char="•"/>
              <a:defRPr/>
            </a:pPr>
            <a:r>
              <a:rPr lang="en-US" altLang="zh-CN" sz="2800" dirty="0" smtClean="0"/>
              <a:t>Women involved in policy making and management</a:t>
            </a:r>
          </a:p>
          <a:p>
            <a:pPr eaLnBrk="1" fontAlgn="auto" hangingPunct="1">
              <a:spcAft>
                <a:spcPts val="0"/>
              </a:spcAft>
              <a:buFont typeface="Arial" pitchFamily="34" charset="0"/>
              <a:buChar char="•"/>
              <a:defRPr/>
            </a:pPr>
            <a:r>
              <a:rPr lang="en-US" altLang="zh-CN" sz="2800" dirty="0" smtClean="0"/>
              <a:t>Women and education</a:t>
            </a:r>
          </a:p>
          <a:p>
            <a:pPr eaLnBrk="1" fontAlgn="auto" hangingPunct="1">
              <a:spcAft>
                <a:spcPts val="0"/>
              </a:spcAft>
              <a:buFont typeface="Arial" pitchFamily="34" charset="0"/>
              <a:buChar char="•"/>
              <a:defRPr/>
            </a:pPr>
            <a:r>
              <a:rPr lang="en-US" altLang="zh-CN" sz="2800" dirty="0" smtClean="0"/>
              <a:t>Women and health</a:t>
            </a:r>
          </a:p>
          <a:p>
            <a:pPr eaLnBrk="1" fontAlgn="auto" hangingPunct="1">
              <a:spcAft>
                <a:spcPts val="0"/>
              </a:spcAft>
              <a:buFont typeface="Arial" pitchFamily="34" charset="0"/>
              <a:buChar char="•"/>
              <a:defRPr/>
            </a:pPr>
            <a:r>
              <a:rPr lang="en-US" altLang="zh-CN" sz="2800" dirty="0" smtClean="0"/>
              <a:t>Women and law</a:t>
            </a:r>
          </a:p>
          <a:p>
            <a:pPr eaLnBrk="1" fontAlgn="auto" hangingPunct="1">
              <a:spcAft>
                <a:spcPts val="0"/>
              </a:spcAft>
              <a:buFont typeface="Arial" pitchFamily="34" charset="0"/>
              <a:buChar char="•"/>
              <a:defRPr/>
            </a:pPr>
            <a:r>
              <a:rPr lang="en-US" altLang="zh-CN" sz="2800" dirty="0" smtClean="0"/>
              <a:t>Women and environment</a:t>
            </a:r>
            <a:endParaRPr lang="zh-CN" altLang="en-US" sz="2800" dirty="0"/>
          </a:p>
        </p:txBody>
      </p:sp>
      <p:sp>
        <p:nvSpPr>
          <p:cNvPr id="19" name="TextBox 18"/>
          <p:cNvSpPr txBox="1"/>
          <p:nvPr/>
        </p:nvSpPr>
        <p:spPr>
          <a:xfrm>
            <a:off x="428596" y="1071546"/>
            <a:ext cx="3000396" cy="4401205"/>
          </a:xfrm>
          <a:prstGeom prst="rect">
            <a:avLst/>
          </a:prstGeom>
          <a:noFill/>
        </p:spPr>
        <p:txBody>
          <a:bodyPr wrap="square" rtlCol="0">
            <a:spAutoFit/>
          </a:bodyPr>
          <a:lstStyle/>
          <a:p>
            <a:pPr eaLnBrk="1" hangingPunct="1"/>
            <a:r>
              <a:rPr lang="en-US" altLang="zh-CN" sz="2800" dirty="0" smtClean="0">
                <a:solidFill>
                  <a:srgbClr val="0070C0"/>
                </a:solidFill>
              </a:rPr>
              <a:t>The Program for the development of China Women</a:t>
            </a:r>
          </a:p>
          <a:p>
            <a:pPr eaLnBrk="1" hangingPunct="1"/>
            <a:endParaRPr lang="en-US" altLang="zh-CN" sz="2800" dirty="0" smtClean="0"/>
          </a:p>
          <a:p>
            <a:pPr algn="ctr" eaLnBrk="1" hangingPunct="1"/>
            <a:r>
              <a:rPr lang="en-US" altLang="zh-CN" sz="2800" dirty="0" smtClean="0">
                <a:solidFill>
                  <a:srgbClr val="0070C0"/>
                </a:solidFill>
              </a:rPr>
              <a:t>(1995-2000)</a:t>
            </a:r>
          </a:p>
          <a:p>
            <a:pPr algn="ctr" eaLnBrk="1" hangingPunct="1"/>
            <a:endParaRPr lang="en-US" altLang="zh-CN" sz="2800" dirty="0" smtClean="0">
              <a:solidFill>
                <a:srgbClr val="0070C0"/>
              </a:solidFill>
            </a:endParaRPr>
          </a:p>
          <a:p>
            <a:pPr algn="ctr" eaLnBrk="1" hangingPunct="1"/>
            <a:r>
              <a:rPr lang="en-US" altLang="zh-CN" sz="2800" dirty="0" smtClean="0">
                <a:solidFill>
                  <a:srgbClr val="0070C0"/>
                </a:solidFill>
              </a:rPr>
              <a:t>(2001-2010)</a:t>
            </a:r>
          </a:p>
          <a:p>
            <a:pPr algn="ctr" eaLnBrk="1" hangingPunct="1"/>
            <a:endParaRPr lang="en-US" altLang="zh-CN" sz="2800" dirty="0" smtClean="0">
              <a:solidFill>
                <a:srgbClr val="0070C0"/>
              </a:solidFill>
            </a:endParaRPr>
          </a:p>
          <a:p>
            <a:pPr algn="ctr" eaLnBrk="1" hangingPunct="1"/>
            <a:r>
              <a:rPr lang="en-US" altLang="zh-CN" sz="2800" dirty="0" smtClean="0">
                <a:solidFill>
                  <a:srgbClr val="0070C0"/>
                </a:solidFill>
              </a:rPr>
              <a:t>(2011-2020)</a:t>
            </a:r>
          </a:p>
          <a:p>
            <a:endParaRPr lang="zh-CN" altLang="en-US" sz="2800" dirty="0"/>
          </a:p>
        </p:txBody>
      </p:sp>
      <p:sp>
        <p:nvSpPr>
          <p:cNvPr id="20" name="下箭头 19"/>
          <p:cNvSpPr/>
          <p:nvPr/>
        </p:nvSpPr>
        <p:spPr>
          <a:xfrm>
            <a:off x="1785918" y="3286124"/>
            <a:ext cx="285752" cy="35719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solidFill>
                <a:srgbClr val="0070C0"/>
              </a:solidFill>
            </a:endParaRPr>
          </a:p>
        </p:txBody>
      </p:sp>
      <p:sp>
        <p:nvSpPr>
          <p:cNvPr id="21" name="下箭头 20"/>
          <p:cNvSpPr/>
          <p:nvPr/>
        </p:nvSpPr>
        <p:spPr>
          <a:xfrm>
            <a:off x="1785918" y="4143380"/>
            <a:ext cx="285752" cy="35719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22" name="TextBox 21"/>
          <p:cNvSpPr txBox="1"/>
          <p:nvPr/>
        </p:nvSpPr>
        <p:spPr>
          <a:xfrm>
            <a:off x="3786182" y="1000108"/>
            <a:ext cx="4857784" cy="1384995"/>
          </a:xfrm>
          <a:prstGeom prst="rect">
            <a:avLst/>
          </a:prstGeom>
          <a:noFill/>
        </p:spPr>
        <p:txBody>
          <a:bodyPr wrap="square" rtlCol="0">
            <a:spAutoFit/>
          </a:bodyPr>
          <a:lstStyle/>
          <a:p>
            <a:r>
              <a:rPr lang="en-US" altLang="zh-CN" sz="2800" dirty="0" smtClean="0">
                <a:solidFill>
                  <a:srgbClr val="FF5050"/>
                </a:solidFill>
              </a:rPr>
              <a:t>Main target and strategies and measures for the 6 areas of priority to development  </a:t>
            </a:r>
          </a:p>
        </p:txBody>
      </p:sp>
      <p:sp>
        <p:nvSpPr>
          <p:cNvPr id="23" name="矩形 22"/>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11"/>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11"/>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7"/>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7"/>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9"/>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9"/>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3"/>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3"/>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7"/>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7"/>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8"/>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8"/>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6"/>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6"/>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12"/>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12"/>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5"/>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5"/>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4"/>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4"/>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slide(fromBottom)">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 calcmode="lin" valueType="num">
                                      <p:cBhvr additive="base">
                                        <p:cTn id="7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
                                            <p:txEl>
                                              <p:pRg st="1" end="1"/>
                                            </p:txEl>
                                          </p:spTgt>
                                        </p:tgtEl>
                                        <p:attrNameLst>
                                          <p:attrName>style.visibility</p:attrName>
                                        </p:attrNameLst>
                                      </p:cBhvr>
                                      <p:to>
                                        <p:strVal val="visible"/>
                                      </p:to>
                                    </p:set>
                                    <p:anim calcmode="lin" valueType="num">
                                      <p:cBhvr additive="base">
                                        <p:cTn id="7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0">
                                            <p:txEl>
                                              <p:pRg st="2" end="2"/>
                                            </p:txEl>
                                          </p:spTgt>
                                        </p:tgtEl>
                                        <p:attrNameLst>
                                          <p:attrName>style.visibility</p:attrName>
                                        </p:attrNameLst>
                                      </p:cBhvr>
                                      <p:to>
                                        <p:strVal val="visible"/>
                                      </p:to>
                                    </p:set>
                                    <p:anim calcmode="lin" valueType="num">
                                      <p:cBhvr additive="base">
                                        <p:cTn id="8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0">
                                            <p:txEl>
                                              <p:pRg st="3" end="3"/>
                                            </p:txEl>
                                          </p:spTgt>
                                        </p:tgtEl>
                                        <p:attrNameLst>
                                          <p:attrName>style.visibility</p:attrName>
                                        </p:attrNameLst>
                                      </p:cBhvr>
                                      <p:to>
                                        <p:strVal val="visible"/>
                                      </p:to>
                                    </p:set>
                                    <p:anim calcmode="lin" valueType="num">
                                      <p:cBhvr additive="base">
                                        <p:cTn id="8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0">
                                            <p:txEl>
                                              <p:pRg st="4" end="4"/>
                                            </p:txEl>
                                          </p:spTgt>
                                        </p:tgtEl>
                                        <p:attrNameLst>
                                          <p:attrName>style.visibility</p:attrName>
                                        </p:attrNameLst>
                                      </p:cBhvr>
                                      <p:to>
                                        <p:strVal val="visible"/>
                                      </p:to>
                                    </p:set>
                                    <p:anim calcmode="lin" valueType="num">
                                      <p:cBhvr additive="base">
                                        <p:cTn id="8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0">
                                            <p:txEl>
                                              <p:pRg st="5" end="5"/>
                                            </p:txEl>
                                          </p:spTgt>
                                        </p:tgtEl>
                                        <p:attrNameLst>
                                          <p:attrName>style.visibility</p:attrName>
                                        </p:attrNameLst>
                                      </p:cBhvr>
                                      <p:to>
                                        <p:strVal val="visible"/>
                                      </p:to>
                                    </p:set>
                                    <p:anim calcmode="lin" valueType="num">
                                      <p:cBhvr additive="base">
                                        <p:cTn id="9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9" grpId="0"/>
      <p:bldP spid="20"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8580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81" descr="6.png"/>
          <p:cNvPicPr>
            <a:picLocks noChangeAspect="1" noChangeArrowheads="1"/>
          </p:cNvPicPr>
          <p:nvPr/>
        </p:nvPicPr>
        <p:blipFill>
          <a:blip r:embed="rId2"/>
          <a:srcRect/>
          <a:stretch>
            <a:fillRect/>
          </a:stretch>
        </p:blipFill>
        <p:spPr bwMode="auto">
          <a:xfrm>
            <a:off x="3305629" y="3326039"/>
            <a:ext cx="360363" cy="363538"/>
          </a:xfrm>
          <a:prstGeom prst="rect">
            <a:avLst/>
          </a:prstGeom>
          <a:noFill/>
          <a:ln w="9525">
            <a:noFill/>
            <a:miter lim="800000"/>
            <a:headEnd/>
            <a:tailEnd/>
          </a:ln>
        </p:spPr>
      </p:pic>
      <p:pic>
        <p:nvPicPr>
          <p:cNvPr id="6" name="图片 82" descr="6.png"/>
          <p:cNvPicPr>
            <a:picLocks noChangeAspect="1" noChangeArrowheads="1"/>
          </p:cNvPicPr>
          <p:nvPr/>
        </p:nvPicPr>
        <p:blipFill>
          <a:blip r:embed="rId3"/>
          <a:srcRect/>
          <a:stretch>
            <a:fillRect/>
          </a:stretch>
        </p:blipFill>
        <p:spPr bwMode="auto">
          <a:xfrm>
            <a:off x="3527879" y="3691164"/>
            <a:ext cx="271463" cy="271463"/>
          </a:xfrm>
          <a:prstGeom prst="rect">
            <a:avLst/>
          </a:prstGeom>
          <a:noFill/>
          <a:ln w="9525">
            <a:noFill/>
            <a:miter lim="800000"/>
            <a:headEnd/>
            <a:tailEnd/>
          </a:ln>
        </p:spPr>
      </p:pic>
      <p:pic>
        <p:nvPicPr>
          <p:cNvPr id="7" name="图片 83" descr="6.png"/>
          <p:cNvPicPr>
            <a:picLocks noChangeAspect="1" noChangeArrowheads="1"/>
          </p:cNvPicPr>
          <p:nvPr/>
        </p:nvPicPr>
        <p:blipFill>
          <a:blip r:embed="rId4"/>
          <a:srcRect/>
          <a:stretch>
            <a:fillRect/>
          </a:stretch>
        </p:blipFill>
        <p:spPr bwMode="auto">
          <a:xfrm>
            <a:off x="3835854" y="3473677"/>
            <a:ext cx="179388" cy="182562"/>
          </a:xfrm>
          <a:prstGeom prst="rect">
            <a:avLst/>
          </a:prstGeom>
          <a:noFill/>
          <a:ln w="9525">
            <a:noFill/>
            <a:miter lim="800000"/>
            <a:headEnd/>
            <a:tailEnd/>
          </a:ln>
        </p:spPr>
      </p:pic>
      <p:pic>
        <p:nvPicPr>
          <p:cNvPr id="8" name="图片 84" descr="6.png"/>
          <p:cNvPicPr>
            <a:picLocks noChangeAspect="1" noChangeArrowheads="1"/>
          </p:cNvPicPr>
          <p:nvPr/>
        </p:nvPicPr>
        <p:blipFill>
          <a:blip r:embed="rId4"/>
          <a:srcRect/>
          <a:stretch>
            <a:fillRect/>
          </a:stretch>
        </p:blipFill>
        <p:spPr bwMode="auto">
          <a:xfrm>
            <a:off x="3896179" y="3402239"/>
            <a:ext cx="182563" cy="182563"/>
          </a:xfrm>
          <a:prstGeom prst="rect">
            <a:avLst/>
          </a:prstGeom>
          <a:noFill/>
          <a:ln w="9525">
            <a:noFill/>
            <a:miter lim="800000"/>
            <a:headEnd/>
            <a:tailEnd/>
          </a:ln>
        </p:spPr>
      </p:pic>
      <p:pic>
        <p:nvPicPr>
          <p:cNvPr id="9" name="图片 85" descr="6.png"/>
          <p:cNvPicPr>
            <a:picLocks noChangeAspect="1" noChangeArrowheads="1"/>
          </p:cNvPicPr>
          <p:nvPr/>
        </p:nvPicPr>
        <p:blipFill>
          <a:blip r:embed="rId4"/>
          <a:srcRect/>
          <a:stretch>
            <a:fillRect/>
          </a:stretch>
        </p:blipFill>
        <p:spPr bwMode="auto">
          <a:xfrm>
            <a:off x="4072392" y="3578452"/>
            <a:ext cx="179387" cy="179387"/>
          </a:xfrm>
          <a:prstGeom prst="rect">
            <a:avLst/>
          </a:prstGeom>
          <a:noFill/>
          <a:ln w="9525">
            <a:noFill/>
            <a:miter lim="800000"/>
            <a:headEnd/>
            <a:tailEnd/>
          </a:ln>
        </p:spPr>
      </p:pic>
      <p:pic>
        <p:nvPicPr>
          <p:cNvPr id="10" name="图片 86" descr="6.png"/>
          <p:cNvPicPr>
            <a:picLocks noChangeAspect="1" noChangeArrowheads="1"/>
          </p:cNvPicPr>
          <p:nvPr/>
        </p:nvPicPr>
        <p:blipFill>
          <a:blip r:embed="rId4"/>
          <a:srcRect/>
          <a:stretch>
            <a:fillRect/>
          </a:stretch>
        </p:blipFill>
        <p:spPr bwMode="auto">
          <a:xfrm>
            <a:off x="4548642" y="3287939"/>
            <a:ext cx="179387" cy="179388"/>
          </a:xfrm>
          <a:prstGeom prst="rect">
            <a:avLst/>
          </a:prstGeom>
          <a:noFill/>
          <a:ln w="9525">
            <a:noFill/>
            <a:miter lim="800000"/>
            <a:headEnd/>
            <a:tailEnd/>
          </a:ln>
        </p:spPr>
      </p:pic>
      <p:pic>
        <p:nvPicPr>
          <p:cNvPr id="11" name="图片 87" descr="6.png"/>
          <p:cNvPicPr>
            <a:picLocks noChangeAspect="1" noChangeArrowheads="1"/>
          </p:cNvPicPr>
          <p:nvPr/>
        </p:nvPicPr>
        <p:blipFill>
          <a:blip r:embed="rId3"/>
          <a:srcRect/>
          <a:stretch>
            <a:fillRect/>
          </a:stretch>
        </p:blipFill>
        <p:spPr bwMode="auto">
          <a:xfrm>
            <a:off x="4170817" y="3214914"/>
            <a:ext cx="271462" cy="268288"/>
          </a:xfrm>
          <a:prstGeom prst="rect">
            <a:avLst/>
          </a:prstGeom>
          <a:noFill/>
          <a:ln w="9525">
            <a:noFill/>
            <a:miter lim="800000"/>
            <a:headEnd/>
            <a:tailEnd/>
          </a:ln>
        </p:spPr>
      </p:pic>
      <p:pic>
        <p:nvPicPr>
          <p:cNvPr id="12" name="图片 88" descr="6.png"/>
          <p:cNvPicPr>
            <a:picLocks noChangeAspect="1" noChangeArrowheads="1"/>
          </p:cNvPicPr>
          <p:nvPr/>
        </p:nvPicPr>
        <p:blipFill>
          <a:blip r:embed="rId3"/>
          <a:srcRect/>
          <a:stretch>
            <a:fillRect/>
          </a:stretch>
        </p:blipFill>
        <p:spPr bwMode="auto">
          <a:xfrm>
            <a:off x="4372429" y="3424464"/>
            <a:ext cx="271463" cy="271463"/>
          </a:xfrm>
          <a:prstGeom prst="rect">
            <a:avLst/>
          </a:prstGeom>
          <a:noFill/>
          <a:ln w="9525">
            <a:noFill/>
            <a:miter lim="800000"/>
            <a:headEnd/>
            <a:tailEnd/>
          </a:ln>
        </p:spPr>
      </p:pic>
      <p:pic>
        <p:nvPicPr>
          <p:cNvPr id="13" name="图片 89" descr="6.png"/>
          <p:cNvPicPr>
            <a:picLocks noChangeAspect="1" noChangeArrowheads="1"/>
          </p:cNvPicPr>
          <p:nvPr/>
        </p:nvPicPr>
        <p:blipFill>
          <a:blip r:embed="rId3"/>
          <a:srcRect/>
          <a:stretch>
            <a:fillRect/>
          </a:stretch>
        </p:blipFill>
        <p:spPr bwMode="auto">
          <a:xfrm>
            <a:off x="4635954" y="3619727"/>
            <a:ext cx="271463" cy="271462"/>
          </a:xfrm>
          <a:prstGeom prst="rect">
            <a:avLst/>
          </a:prstGeom>
          <a:noFill/>
          <a:ln w="9525">
            <a:noFill/>
            <a:miter lim="800000"/>
            <a:headEnd/>
            <a:tailEnd/>
          </a:ln>
        </p:spPr>
      </p:pic>
      <p:pic>
        <p:nvPicPr>
          <p:cNvPr id="14" name="图片 90" descr="6.png"/>
          <p:cNvPicPr>
            <a:picLocks noChangeAspect="1" noChangeArrowheads="1"/>
          </p:cNvPicPr>
          <p:nvPr/>
        </p:nvPicPr>
        <p:blipFill>
          <a:blip r:embed="rId3"/>
          <a:srcRect/>
          <a:stretch>
            <a:fillRect/>
          </a:stretch>
        </p:blipFill>
        <p:spPr bwMode="auto">
          <a:xfrm>
            <a:off x="4704217" y="3735614"/>
            <a:ext cx="271462" cy="271463"/>
          </a:xfrm>
          <a:prstGeom prst="rect">
            <a:avLst/>
          </a:prstGeom>
          <a:noFill/>
          <a:ln w="9525">
            <a:noFill/>
            <a:miter lim="800000"/>
            <a:headEnd/>
            <a:tailEnd/>
          </a:ln>
        </p:spPr>
      </p:pic>
      <p:pic>
        <p:nvPicPr>
          <p:cNvPr id="15" name="图片 91" descr="6.png"/>
          <p:cNvPicPr>
            <a:picLocks noChangeAspect="1" noChangeArrowheads="1"/>
          </p:cNvPicPr>
          <p:nvPr/>
        </p:nvPicPr>
        <p:blipFill>
          <a:blip r:embed="rId3"/>
          <a:srcRect/>
          <a:stretch>
            <a:fillRect/>
          </a:stretch>
        </p:blipFill>
        <p:spPr bwMode="auto">
          <a:xfrm>
            <a:off x="4532767" y="3386364"/>
            <a:ext cx="268287" cy="271463"/>
          </a:xfrm>
          <a:prstGeom prst="rect">
            <a:avLst/>
          </a:prstGeom>
          <a:noFill/>
          <a:ln w="9525">
            <a:noFill/>
            <a:miter lim="800000"/>
            <a:headEnd/>
            <a:tailEnd/>
          </a:ln>
        </p:spPr>
      </p:pic>
      <p:pic>
        <p:nvPicPr>
          <p:cNvPr id="16" name="图片 92" descr="6.png"/>
          <p:cNvPicPr>
            <a:picLocks noChangeAspect="1" noChangeArrowheads="1"/>
          </p:cNvPicPr>
          <p:nvPr/>
        </p:nvPicPr>
        <p:blipFill>
          <a:blip r:embed="rId3"/>
          <a:srcRect/>
          <a:stretch>
            <a:fillRect/>
          </a:stretch>
        </p:blipFill>
        <p:spPr bwMode="auto">
          <a:xfrm>
            <a:off x="4937579" y="3329214"/>
            <a:ext cx="271463" cy="271463"/>
          </a:xfrm>
          <a:prstGeom prst="rect">
            <a:avLst/>
          </a:prstGeom>
          <a:noFill/>
          <a:ln w="9525">
            <a:noFill/>
            <a:miter lim="800000"/>
            <a:headEnd/>
            <a:tailEnd/>
          </a:ln>
        </p:spPr>
      </p:pic>
      <p:pic>
        <p:nvPicPr>
          <p:cNvPr id="17" name="图片 93" descr="6.png"/>
          <p:cNvPicPr>
            <a:picLocks noChangeAspect="1" noChangeArrowheads="1"/>
          </p:cNvPicPr>
          <p:nvPr/>
        </p:nvPicPr>
        <p:blipFill>
          <a:blip r:embed="rId3"/>
          <a:srcRect/>
          <a:stretch>
            <a:fillRect/>
          </a:stretch>
        </p:blipFill>
        <p:spPr bwMode="auto">
          <a:xfrm>
            <a:off x="5343979" y="3329214"/>
            <a:ext cx="271463" cy="271463"/>
          </a:xfrm>
          <a:prstGeom prst="rect">
            <a:avLst/>
          </a:prstGeom>
          <a:noFill/>
          <a:ln w="9525">
            <a:noFill/>
            <a:miter lim="800000"/>
            <a:headEnd/>
            <a:tailEnd/>
          </a:ln>
        </p:spPr>
      </p:pic>
      <p:pic>
        <p:nvPicPr>
          <p:cNvPr id="18" name="图片 94" descr="6.png"/>
          <p:cNvPicPr>
            <a:picLocks noChangeAspect="1" noChangeArrowheads="1"/>
          </p:cNvPicPr>
          <p:nvPr/>
        </p:nvPicPr>
        <p:blipFill>
          <a:blip r:embed="rId3"/>
          <a:srcRect/>
          <a:stretch>
            <a:fillRect/>
          </a:stretch>
        </p:blipFill>
        <p:spPr bwMode="auto">
          <a:xfrm>
            <a:off x="5288417" y="3560989"/>
            <a:ext cx="268287" cy="271463"/>
          </a:xfrm>
          <a:prstGeom prst="rect">
            <a:avLst/>
          </a:prstGeom>
          <a:noFill/>
          <a:ln w="9525">
            <a:noFill/>
            <a:miter lim="800000"/>
            <a:headEnd/>
            <a:tailEnd/>
          </a:ln>
        </p:spPr>
      </p:pic>
      <p:pic>
        <p:nvPicPr>
          <p:cNvPr id="19" name="图片 95" descr="6.png"/>
          <p:cNvPicPr>
            <a:picLocks noChangeAspect="1" noChangeArrowheads="1"/>
          </p:cNvPicPr>
          <p:nvPr/>
        </p:nvPicPr>
        <p:blipFill>
          <a:blip r:embed="rId3"/>
          <a:srcRect/>
          <a:stretch>
            <a:fillRect/>
          </a:stretch>
        </p:blipFill>
        <p:spPr bwMode="auto">
          <a:xfrm>
            <a:off x="5634492" y="3560989"/>
            <a:ext cx="271462" cy="271463"/>
          </a:xfrm>
          <a:prstGeom prst="rect">
            <a:avLst/>
          </a:prstGeom>
          <a:noFill/>
          <a:ln w="9525">
            <a:noFill/>
            <a:miter lim="800000"/>
            <a:headEnd/>
            <a:tailEnd/>
          </a:ln>
        </p:spPr>
      </p:pic>
      <p:pic>
        <p:nvPicPr>
          <p:cNvPr id="20" name="图片 96" descr="6.png"/>
          <p:cNvPicPr>
            <a:picLocks noChangeAspect="1" noChangeArrowheads="1"/>
          </p:cNvPicPr>
          <p:nvPr/>
        </p:nvPicPr>
        <p:blipFill>
          <a:blip r:embed="rId2"/>
          <a:srcRect/>
          <a:stretch>
            <a:fillRect/>
          </a:stretch>
        </p:blipFill>
        <p:spPr bwMode="auto">
          <a:xfrm>
            <a:off x="3453267" y="3441927"/>
            <a:ext cx="363537" cy="363537"/>
          </a:xfrm>
          <a:prstGeom prst="rect">
            <a:avLst/>
          </a:prstGeom>
          <a:noFill/>
          <a:ln w="9525">
            <a:noFill/>
            <a:miter lim="800000"/>
            <a:headEnd/>
            <a:tailEnd/>
          </a:ln>
        </p:spPr>
      </p:pic>
      <p:pic>
        <p:nvPicPr>
          <p:cNvPr id="21" name="图片 97" descr="6.png"/>
          <p:cNvPicPr>
            <a:picLocks noChangeAspect="1" noChangeArrowheads="1"/>
          </p:cNvPicPr>
          <p:nvPr/>
        </p:nvPicPr>
        <p:blipFill>
          <a:blip r:embed="rId2"/>
          <a:srcRect/>
          <a:stretch>
            <a:fillRect/>
          </a:stretch>
        </p:blipFill>
        <p:spPr bwMode="auto">
          <a:xfrm>
            <a:off x="3872367" y="3194277"/>
            <a:ext cx="360362" cy="360362"/>
          </a:xfrm>
          <a:prstGeom prst="rect">
            <a:avLst/>
          </a:prstGeom>
          <a:noFill/>
          <a:ln w="9525">
            <a:noFill/>
            <a:miter lim="800000"/>
            <a:headEnd/>
            <a:tailEnd/>
          </a:ln>
        </p:spPr>
      </p:pic>
      <p:pic>
        <p:nvPicPr>
          <p:cNvPr id="22" name="图片 98" descr="6.png"/>
          <p:cNvPicPr>
            <a:picLocks noChangeAspect="1" noChangeArrowheads="1"/>
          </p:cNvPicPr>
          <p:nvPr/>
        </p:nvPicPr>
        <p:blipFill>
          <a:blip r:embed="rId2"/>
          <a:srcRect/>
          <a:stretch>
            <a:fillRect/>
          </a:stretch>
        </p:blipFill>
        <p:spPr bwMode="auto">
          <a:xfrm>
            <a:off x="3748542" y="3429227"/>
            <a:ext cx="363537" cy="360362"/>
          </a:xfrm>
          <a:prstGeom prst="rect">
            <a:avLst/>
          </a:prstGeom>
          <a:noFill/>
          <a:ln w="9525">
            <a:noFill/>
            <a:miter lim="800000"/>
            <a:headEnd/>
            <a:tailEnd/>
          </a:ln>
        </p:spPr>
      </p:pic>
      <p:pic>
        <p:nvPicPr>
          <p:cNvPr id="23" name="图片 99" descr="6.png"/>
          <p:cNvPicPr>
            <a:picLocks noChangeAspect="1" noChangeArrowheads="1"/>
          </p:cNvPicPr>
          <p:nvPr/>
        </p:nvPicPr>
        <p:blipFill>
          <a:blip r:embed="rId2"/>
          <a:srcRect/>
          <a:stretch>
            <a:fillRect/>
          </a:stretch>
        </p:blipFill>
        <p:spPr bwMode="auto">
          <a:xfrm>
            <a:off x="4504192" y="3138714"/>
            <a:ext cx="363537" cy="360363"/>
          </a:xfrm>
          <a:prstGeom prst="rect">
            <a:avLst/>
          </a:prstGeom>
          <a:noFill/>
          <a:ln w="9525">
            <a:noFill/>
            <a:miter lim="800000"/>
            <a:headEnd/>
            <a:tailEnd/>
          </a:ln>
        </p:spPr>
      </p:pic>
      <p:pic>
        <p:nvPicPr>
          <p:cNvPr id="24" name="图片 100" descr="6.png"/>
          <p:cNvPicPr>
            <a:picLocks noChangeAspect="1" noChangeArrowheads="1"/>
          </p:cNvPicPr>
          <p:nvPr/>
        </p:nvPicPr>
        <p:blipFill>
          <a:blip r:embed="rId2"/>
          <a:srcRect/>
          <a:stretch>
            <a:fillRect/>
          </a:stretch>
        </p:blipFill>
        <p:spPr bwMode="auto">
          <a:xfrm>
            <a:off x="4688342" y="3254602"/>
            <a:ext cx="363537" cy="363537"/>
          </a:xfrm>
          <a:prstGeom prst="rect">
            <a:avLst/>
          </a:prstGeom>
          <a:noFill/>
          <a:ln w="9525">
            <a:noFill/>
            <a:miter lim="800000"/>
            <a:headEnd/>
            <a:tailEnd/>
          </a:ln>
        </p:spPr>
      </p:pic>
      <p:pic>
        <p:nvPicPr>
          <p:cNvPr id="25" name="图片 101" descr="6.png"/>
          <p:cNvPicPr>
            <a:picLocks noChangeAspect="1" noChangeArrowheads="1"/>
          </p:cNvPicPr>
          <p:nvPr/>
        </p:nvPicPr>
        <p:blipFill>
          <a:blip r:embed="rId2"/>
          <a:srcRect/>
          <a:stretch>
            <a:fillRect/>
          </a:stretch>
        </p:blipFill>
        <p:spPr bwMode="auto">
          <a:xfrm>
            <a:off x="5037592" y="3661002"/>
            <a:ext cx="363537" cy="363537"/>
          </a:xfrm>
          <a:prstGeom prst="rect">
            <a:avLst/>
          </a:prstGeom>
          <a:noFill/>
          <a:ln w="9525">
            <a:noFill/>
            <a:miter lim="800000"/>
            <a:headEnd/>
            <a:tailEnd/>
          </a:ln>
        </p:spPr>
      </p:pic>
      <p:pic>
        <p:nvPicPr>
          <p:cNvPr id="26" name="图片 102" descr="6.png"/>
          <p:cNvPicPr>
            <a:picLocks noChangeAspect="1" noChangeArrowheads="1"/>
          </p:cNvPicPr>
          <p:nvPr/>
        </p:nvPicPr>
        <p:blipFill>
          <a:blip r:embed="rId2"/>
          <a:srcRect/>
          <a:stretch>
            <a:fillRect/>
          </a:stretch>
        </p:blipFill>
        <p:spPr bwMode="auto">
          <a:xfrm>
            <a:off x="5096329" y="3254602"/>
            <a:ext cx="360363" cy="363537"/>
          </a:xfrm>
          <a:prstGeom prst="rect">
            <a:avLst/>
          </a:prstGeom>
          <a:noFill/>
          <a:ln w="9525">
            <a:noFill/>
            <a:miter lim="800000"/>
            <a:headEnd/>
            <a:tailEnd/>
          </a:ln>
        </p:spPr>
      </p:pic>
      <p:pic>
        <p:nvPicPr>
          <p:cNvPr id="27" name="图片 103" descr="6.png"/>
          <p:cNvPicPr>
            <a:picLocks noChangeAspect="1" noChangeArrowheads="1"/>
          </p:cNvPicPr>
          <p:nvPr/>
        </p:nvPicPr>
        <p:blipFill>
          <a:blip r:embed="rId4"/>
          <a:srcRect/>
          <a:stretch>
            <a:fillRect/>
          </a:stretch>
        </p:blipFill>
        <p:spPr bwMode="auto">
          <a:xfrm>
            <a:off x="4421642" y="3578452"/>
            <a:ext cx="179387" cy="179387"/>
          </a:xfrm>
          <a:prstGeom prst="rect">
            <a:avLst/>
          </a:prstGeom>
          <a:noFill/>
          <a:ln w="9525">
            <a:noFill/>
            <a:miter lim="800000"/>
            <a:headEnd/>
            <a:tailEnd/>
          </a:ln>
        </p:spPr>
      </p:pic>
      <p:pic>
        <p:nvPicPr>
          <p:cNvPr id="28" name="图片 104" descr="6.png"/>
          <p:cNvPicPr>
            <a:picLocks noChangeAspect="1" noChangeArrowheads="1"/>
          </p:cNvPicPr>
          <p:nvPr/>
        </p:nvPicPr>
        <p:blipFill>
          <a:blip r:embed="rId4"/>
          <a:srcRect/>
          <a:stretch>
            <a:fillRect/>
          </a:stretch>
        </p:blipFill>
        <p:spPr bwMode="auto">
          <a:xfrm>
            <a:off x="4605792" y="3521302"/>
            <a:ext cx="179387" cy="179387"/>
          </a:xfrm>
          <a:prstGeom prst="rect">
            <a:avLst/>
          </a:prstGeom>
          <a:noFill/>
          <a:ln w="9525">
            <a:noFill/>
            <a:miter lim="800000"/>
            <a:headEnd/>
            <a:tailEnd/>
          </a:ln>
        </p:spPr>
      </p:pic>
      <p:pic>
        <p:nvPicPr>
          <p:cNvPr id="29" name="图片 105" descr="6.png"/>
          <p:cNvPicPr>
            <a:picLocks noChangeAspect="1" noChangeArrowheads="1"/>
          </p:cNvPicPr>
          <p:nvPr/>
        </p:nvPicPr>
        <p:blipFill>
          <a:blip r:embed="rId4"/>
          <a:srcRect/>
          <a:stretch>
            <a:fillRect/>
          </a:stretch>
        </p:blipFill>
        <p:spPr bwMode="auto">
          <a:xfrm>
            <a:off x="4720092" y="3637189"/>
            <a:ext cx="182562" cy="179388"/>
          </a:xfrm>
          <a:prstGeom prst="rect">
            <a:avLst/>
          </a:prstGeom>
          <a:noFill/>
          <a:ln w="9525">
            <a:noFill/>
            <a:miter lim="800000"/>
            <a:headEnd/>
            <a:tailEnd/>
          </a:ln>
        </p:spPr>
      </p:pic>
      <p:pic>
        <p:nvPicPr>
          <p:cNvPr id="30" name="图片 106" descr="6.png"/>
          <p:cNvPicPr>
            <a:picLocks noChangeAspect="1" noChangeArrowheads="1"/>
          </p:cNvPicPr>
          <p:nvPr/>
        </p:nvPicPr>
        <p:blipFill>
          <a:blip r:embed="rId4"/>
          <a:srcRect/>
          <a:stretch>
            <a:fillRect/>
          </a:stretch>
        </p:blipFill>
        <p:spPr bwMode="auto">
          <a:xfrm>
            <a:off x="4955042" y="3578452"/>
            <a:ext cx="179387" cy="179387"/>
          </a:xfrm>
          <a:prstGeom prst="rect">
            <a:avLst/>
          </a:prstGeom>
          <a:noFill/>
          <a:ln w="9525">
            <a:noFill/>
            <a:miter lim="800000"/>
            <a:headEnd/>
            <a:tailEnd/>
          </a:ln>
        </p:spPr>
      </p:pic>
      <p:pic>
        <p:nvPicPr>
          <p:cNvPr id="31" name="图片 107" descr="6.png"/>
          <p:cNvPicPr>
            <a:picLocks noChangeAspect="1" noChangeArrowheads="1"/>
          </p:cNvPicPr>
          <p:nvPr/>
        </p:nvPicPr>
        <p:blipFill>
          <a:blip r:embed="rId4"/>
          <a:srcRect/>
          <a:stretch>
            <a:fillRect/>
          </a:stretch>
        </p:blipFill>
        <p:spPr bwMode="auto">
          <a:xfrm>
            <a:off x="5304292" y="3521302"/>
            <a:ext cx="179387" cy="179387"/>
          </a:xfrm>
          <a:prstGeom prst="rect">
            <a:avLst/>
          </a:prstGeom>
          <a:noFill/>
          <a:ln w="9525">
            <a:noFill/>
            <a:miter lim="800000"/>
            <a:headEnd/>
            <a:tailEnd/>
          </a:ln>
        </p:spPr>
      </p:pic>
      <p:pic>
        <p:nvPicPr>
          <p:cNvPr id="32" name="图片 108" descr="6.png"/>
          <p:cNvPicPr>
            <a:picLocks noChangeAspect="1" noChangeArrowheads="1"/>
          </p:cNvPicPr>
          <p:nvPr/>
        </p:nvPicPr>
        <p:blipFill>
          <a:blip r:embed="rId4"/>
          <a:srcRect/>
          <a:stretch>
            <a:fillRect/>
          </a:stretch>
        </p:blipFill>
        <p:spPr bwMode="auto">
          <a:xfrm>
            <a:off x="4780417" y="3521302"/>
            <a:ext cx="179387" cy="179387"/>
          </a:xfrm>
          <a:prstGeom prst="rect">
            <a:avLst/>
          </a:prstGeom>
          <a:noFill/>
          <a:ln w="9525">
            <a:noFill/>
            <a:miter lim="800000"/>
            <a:headEnd/>
            <a:tailEnd/>
          </a:ln>
        </p:spPr>
      </p:pic>
      <p:pic>
        <p:nvPicPr>
          <p:cNvPr id="33" name="图片 109" descr="6.png"/>
          <p:cNvPicPr>
            <a:picLocks noChangeAspect="1" noChangeArrowheads="1"/>
          </p:cNvPicPr>
          <p:nvPr/>
        </p:nvPicPr>
        <p:blipFill>
          <a:blip r:embed="rId4"/>
          <a:srcRect/>
          <a:stretch>
            <a:fillRect/>
          </a:stretch>
        </p:blipFill>
        <p:spPr bwMode="auto">
          <a:xfrm>
            <a:off x="4537529" y="3753077"/>
            <a:ext cx="179388" cy="179387"/>
          </a:xfrm>
          <a:prstGeom prst="rect">
            <a:avLst/>
          </a:prstGeom>
          <a:noFill/>
          <a:ln w="9525">
            <a:noFill/>
            <a:miter lim="800000"/>
            <a:headEnd/>
            <a:tailEnd/>
          </a:ln>
        </p:spPr>
      </p:pic>
      <p:pic>
        <p:nvPicPr>
          <p:cNvPr id="34" name="图片 110" descr="6.png"/>
          <p:cNvPicPr>
            <a:picLocks noChangeAspect="1" noChangeArrowheads="1"/>
          </p:cNvPicPr>
          <p:nvPr/>
        </p:nvPicPr>
        <p:blipFill>
          <a:blip r:embed="rId4"/>
          <a:srcRect/>
          <a:stretch>
            <a:fillRect/>
          </a:stretch>
        </p:blipFill>
        <p:spPr bwMode="auto">
          <a:xfrm>
            <a:off x="4305754" y="3811814"/>
            <a:ext cx="179388" cy="179388"/>
          </a:xfrm>
          <a:prstGeom prst="rect">
            <a:avLst/>
          </a:prstGeom>
          <a:noFill/>
          <a:ln w="9525">
            <a:noFill/>
            <a:miter lim="800000"/>
            <a:headEnd/>
            <a:tailEnd/>
          </a:ln>
        </p:spPr>
      </p:pic>
      <p:pic>
        <p:nvPicPr>
          <p:cNvPr id="35" name="图片 111" descr="6.png"/>
          <p:cNvPicPr>
            <a:picLocks noChangeAspect="1" noChangeArrowheads="1"/>
          </p:cNvPicPr>
          <p:nvPr/>
        </p:nvPicPr>
        <p:blipFill>
          <a:blip r:embed="rId4"/>
          <a:srcRect/>
          <a:stretch>
            <a:fillRect/>
          </a:stretch>
        </p:blipFill>
        <p:spPr bwMode="auto">
          <a:xfrm>
            <a:off x="4015242" y="3811814"/>
            <a:ext cx="179387" cy="179388"/>
          </a:xfrm>
          <a:prstGeom prst="rect">
            <a:avLst/>
          </a:prstGeom>
          <a:noFill/>
          <a:ln w="9525">
            <a:noFill/>
            <a:miter lim="800000"/>
            <a:headEnd/>
            <a:tailEnd/>
          </a:ln>
        </p:spPr>
      </p:pic>
      <p:pic>
        <p:nvPicPr>
          <p:cNvPr id="36" name="图片 112" descr="6.png"/>
          <p:cNvPicPr>
            <a:picLocks noChangeAspect="1" noChangeArrowheads="1"/>
          </p:cNvPicPr>
          <p:nvPr/>
        </p:nvPicPr>
        <p:blipFill>
          <a:blip r:embed="rId4"/>
          <a:srcRect/>
          <a:stretch>
            <a:fillRect/>
          </a:stretch>
        </p:blipFill>
        <p:spPr bwMode="auto">
          <a:xfrm>
            <a:off x="3777117" y="3708627"/>
            <a:ext cx="179387" cy="179387"/>
          </a:xfrm>
          <a:prstGeom prst="rect">
            <a:avLst/>
          </a:prstGeom>
          <a:noFill/>
          <a:ln w="9525">
            <a:noFill/>
            <a:miter lim="800000"/>
            <a:headEnd/>
            <a:tailEnd/>
          </a:ln>
        </p:spPr>
      </p:pic>
      <p:pic>
        <p:nvPicPr>
          <p:cNvPr id="37" name="图片 113" descr="6.png"/>
          <p:cNvPicPr>
            <a:picLocks noChangeAspect="1" noChangeArrowheads="1"/>
          </p:cNvPicPr>
          <p:nvPr/>
        </p:nvPicPr>
        <p:blipFill>
          <a:blip r:embed="rId4"/>
          <a:srcRect/>
          <a:stretch>
            <a:fillRect/>
          </a:stretch>
        </p:blipFill>
        <p:spPr bwMode="auto">
          <a:xfrm>
            <a:off x="4067629" y="3302227"/>
            <a:ext cx="179388" cy="179387"/>
          </a:xfrm>
          <a:prstGeom prst="rect">
            <a:avLst/>
          </a:prstGeom>
          <a:noFill/>
          <a:ln w="9525">
            <a:noFill/>
            <a:miter lim="800000"/>
            <a:headEnd/>
            <a:tailEnd/>
          </a:ln>
        </p:spPr>
      </p:pic>
      <p:pic>
        <p:nvPicPr>
          <p:cNvPr id="38" name="图片 114" descr="6.png"/>
          <p:cNvPicPr>
            <a:picLocks noChangeAspect="1" noChangeArrowheads="1"/>
          </p:cNvPicPr>
          <p:nvPr/>
        </p:nvPicPr>
        <p:blipFill>
          <a:blip r:embed="rId4"/>
          <a:srcRect/>
          <a:stretch>
            <a:fillRect/>
          </a:stretch>
        </p:blipFill>
        <p:spPr bwMode="auto">
          <a:xfrm>
            <a:off x="4305754" y="3172052"/>
            <a:ext cx="179388" cy="179387"/>
          </a:xfrm>
          <a:prstGeom prst="rect">
            <a:avLst/>
          </a:prstGeom>
          <a:noFill/>
          <a:ln w="9525">
            <a:noFill/>
            <a:miter lim="800000"/>
            <a:headEnd/>
            <a:tailEnd/>
          </a:ln>
        </p:spPr>
      </p:pic>
      <p:pic>
        <p:nvPicPr>
          <p:cNvPr id="39" name="图片 115" descr="6.png"/>
          <p:cNvPicPr>
            <a:picLocks noChangeAspect="1" noChangeArrowheads="1"/>
          </p:cNvPicPr>
          <p:nvPr/>
        </p:nvPicPr>
        <p:blipFill>
          <a:blip r:embed="rId4"/>
          <a:srcRect/>
          <a:stretch>
            <a:fillRect/>
          </a:stretch>
        </p:blipFill>
        <p:spPr bwMode="auto">
          <a:xfrm>
            <a:off x="4480379" y="3287939"/>
            <a:ext cx="179388" cy="179388"/>
          </a:xfrm>
          <a:prstGeom prst="rect">
            <a:avLst/>
          </a:prstGeom>
          <a:noFill/>
          <a:ln w="9525">
            <a:noFill/>
            <a:miter lim="800000"/>
            <a:headEnd/>
            <a:tailEnd/>
          </a:ln>
        </p:spPr>
      </p:pic>
      <p:pic>
        <p:nvPicPr>
          <p:cNvPr id="40" name="图片 116" descr="6.png"/>
          <p:cNvPicPr>
            <a:picLocks noChangeAspect="1" noChangeArrowheads="1"/>
          </p:cNvPicPr>
          <p:nvPr/>
        </p:nvPicPr>
        <p:blipFill>
          <a:blip r:embed="rId4"/>
          <a:srcRect/>
          <a:stretch>
            <a:fillRect/>
          </a:stretch>
        </p:blipFill>
        <p:spPr bwMode="auto">
          <a:xfrm>
            <a:off x="4548642" y="3868964"/>
            <a:ext cx="179387" cy="179388"/>
          </a:xfrm>
          <a:prstGeom prst="rect">
            <a:avLst/>
          </a:prstGeom>
          <a:noFill/>
          <a:ln w="9525">
            <a:noFill/>
            <a:miter lim="800000"/>
            <a:headEnd/>
            <a:tailEnd/>
          </a:ln>
        </p:spPr>
      </p:pic>
      <p:pic>
        <p:nvPicPr>
          <p:cNvPr id="41" name="图片 117" descr="6.png"/>
          <p:cNvPicPr>
            <a:picLocks noChangeAspect="1" noChangeArrowheads="1"/>
          </p:cNvPicPr>
          <p:nvPr/>
        </p:nvPicPr>
        <p:blipFill>
          <a:blip r:embed="rId4"/>
          <a:srcRect/>
          <a:stretch>
            <a:fillRect/>
          </a:stretch>
        </p:blipFill>
        <p:spPr bwMode="auto">
          <a:xfrm>
            <a:off x="4010479" y="3883252"/>
            <a:ext cx="179388" cy="179387"/>
          </a:xfrm>
          <a:prstGeom prst="rect">
            <a:avLst/>
          </a:prstGeom>
          <a:noFill/>
          <a:ln w="9525">
            <a:noFill/>
            <a:miter lim="800000"/>
            <a:headEnd/>
            <a:tailEnd/>
          </a:ln>
        </p:spPr>
      </p:pic>
      <p:pic>
        <p:nvPicPr>
          <p:cNvPr id="42" name="图片 118" descr="6.png"/>
          <p:cNvPicPr>
            <a:picLocks noChangeAspect="1" noChangeArrowheads="1"/>
          </p:cNvPicPr>
          <p:nvPr/>
        </p:nvPicPr>
        <p:blipFill>
          <a:blip r:embed="rId4"/>
          <a:srcRect/>
          <a:stretch>
            <a:fillRect/>
          </a:stretch>
        </p:blipFill>
        <p:spPr bwMode="auto">
          <a:xfrm>
            <a:off x="3835854" y="3592739"/>
            <a:ext cx="179388" cy="179388"/>
          </a:xfrm>
          <a:prstGeom prst="rect">
            <a:avLst/>
          </a:prstGeom>
          <a:noFill/>
          <a:ln w="9525">
            <a:noFill/>
            <a:miter lim="800000"/>
            <a:headEnd/>
            <a:tailEnd/>
          </a:ln>
        </p:spPr>
      </p:pic>
      <p:pic>
        <p:nvPicPr>
          <p:cNvPr id="43" name="图片 119" descr="6.png"/>
          <p:cNvPicPr>
            <a:picLocks noChangeAspect="1" noChangeArrowheads="1"/>
          </p:cNvPicPr>
          <p:nvPr/>
        </p:nvPicPr>
        <p:blipFill>
          <a:blip r:embed="rId4"/>
          <a:srcRect/>
          <a:stretch>
            <a:fillRect/>
          </a:stretch>
        </p:blipFill>
        <p:spPr bwMode="auto">
          <a:xfrm>
            <a:off x="3661229" y="3592739"/>
            <a:ext cx="179388" cy="179388"/>
          </a:xfrm>
          <a:prstGeom prst="rect">
            <a:avLst/>
          </a:prstGeom>
          <a:noFill/>
          <a:ln w="9525">
            <a:noFill/>
            <a:miter lim="800000"/>
            <a:headEnd/>
            <a:tailEnd/>
          </a:ln>
        </p:spPr>
      </p:pic>
      <p:pic>
        <p:nvPicPr>
          <p:cNvPr id="44" name="图片 120" descr="6.png"/>
          <p:cNvPicPr>
            <a:picLocks noChangeAspect="1" noChangeArrowheads="1"/>
          </p:cNvPicPr>
          <p:nvPr/>
        </p:nvPicPr>
        <p:blipFill>
          <a:blip r:embed="rId4"/>
          <a:srcRect/>
          <a:stretch>
            <a:fillRect/>
          </a:stretch>
        </p:blipFill>
        <p:spPr bwMode="auto">
          <a:xfrm>
            <a:off x="3891417" y="3764189"/>
            <a:ext cx="182562" cy="182563"/>
          </a:xfrm>
          <a:prstGeom prst="rect">
            <a:avLst/>
          </a:prstGeom>
          <a:noFill/>
          <a:ln w="9525">
            <a:noFill/>
            <a:miter lim="800000"/>
            <a:headEnd/>
            <a:tailEnd/>
          </a:ln>
        </p:spPr>
      </p:pic>
      <p:pic>
        <p:nvPicPr>
          <p:cNvPr id="45" name="图片 121" descr="6.png"/>
          <p:cNvPicPr>
            <a:picLocks noChangeAspect="1" noChangeArrowheads="1"/>
          </p:cNvPicPr>
          <p:nvPr/>
        </p:nvPicPr>
        <p:blipFill>
          <a:blip r:embed="rId4"/>
          <a:srcRect/>
          <a:stretch>
            <a:fillRect/>
          </a:stretch>
        </p:blipFill>
        <p:spPr bwMode="auto">
          <a:xfrm>
            <a:off x="3951742" y="3473677"/>
            <a:ext cx="179387" cy="182562"/>
          </a:xfrm>
          <a:prstGeom prst="rect">
            <a:avLst/>
          </a:prstGeom>
          <a:noFill/>
          <a:ln w="9525">
            <a:noFill/>
            <a:miter lim="800000"/>
            <a:headEnd/>
            <a:tailEnd/>
          </a:ln>
        </p:spPr>
      </p:pic>
      <p:pic>
        <p:nvPicPr>
          <p:cNvPr id="46" name="图片 122" descr="6.png"/>
          <p:cNvPicPr>
            <a:picLocks noChangeAspect="1" noChangeArrowheads="1"/>
          </p:cNvPicPr>
          <p:nvPr/>
        </p:nvPicPr>
        <p:blipFill>
          <a:blip r:embed="rId3"/>
          <a:srcRect/>
          <a:stretch>
            <a:fillRect/>
          </a:stretch>
        </p:blipFill>
        <p:spPr bwMode="auto">
          <a:xfrm>
            <a:off x="4054929" y="3505427"/>
            <a:ext cx="271463" cy="268287"/>
          </a:xfrm>
          <a:prstGeom prst="rect">
            <a:avLst/>
          </a:prstGeom>
          <a:noFill/>
          <a:ln w="9525">
            <a:noFill/>
            <a:miter lim="800000"/>
            <a:headEnd/>
            <a:tailEnd/>
          </a:ln>
        </p:spPr>
      </p:pic>
      <p:pic>
        <p:nvPicPr>
          <p:cNvPr id="47" name="图片 123" descr="6.png"/>
          <p:cNvPicPr>
            <a:picLocks noChangeAspect="1" noChangeArrowheads="1"/>
          </p:cNvPicPr>
          <p:nvPr/>
        </p:nvPicPr>
        <p:blipFill>
          <a:blip r:embed="rId2"/>
          <a:srcRect/>
          <a:stretch>
            <a:fillRect/>
          </a:stretch>
        </p:blipFill>
        <p:spPr bwMode="auto">
          <a:xfrm>
            <a:off x="4039054" y="3603852"/>
            <a:ext cx="363538" cy="360362"/>
          </a:xfrm>
          <a:prstGeom prst="rect">
            <a:avLst/>
          </a:prstGeom>
          <a:noFill/>
          <a:ln w="9525">
            <a:noFill/>
            <a:miter lim="800000"/>
            <a:headEnd/>
            <a:tailEnd/>
          </a:ln>
        </p:spPr>
      </p:pic>
      <p:pic>
        <p:nvPicPr>
          <p:cNvPr id="48" name="图片 124" descr="6.png"/>
          <p:cNvPicPr>
            <a:picLocks noChangeAspect="1" noChangeArrowheads="1"/>
          </p:cNvPicPr>
          <p:nvPr/>
        </p:nvPicPr>
        <p:blipFill>
          <a:blip r:embed="rId3"/>
          <a:srcRect/>
          <a:stretch>
            <a:fillRect/>
          </a:stretch>
        </p:blipFill>
        <p:spPr bwMode="auto">
          <a:xfrm>
            <a:off x="4054929" y="3329214"/>
            <a:ext cx="271463" cy="271463"/>
          </a:xfrm>
          <a:prstGeom prst="rect">
            <a:avLst/>
          </a:prstGeom>
          <a:noFill/>
          <a:ln w="9525">
            <a:noFill/>
            <a:miter lim="800000"/>
            <a:headEnd/>
            <a:tailEnd/>
          </a:ln>
        </p:spPr>
      </p:pic>
      <p:pic>
        <p:nvPicPr>
          <p:cNvPr id="49" name="图片 125" descr="6.png"/>
          <p:cNvPicPr>
            <a:picLocks noChangeAspect="1" noChangeArrowheads="1"/>
          </p:cNvPicPr>
          <p:nvPr/>
        </p:nvPicPr>
        <p:blipFill>
          <a:blip r:embed="rId2"/>
          <a:srcRect/>
          <a:stretch>
            <a:fillRect/>
          </a:stretch>
        </p:blipFill>
        <p:spPr bwMode="auto">
          <a:xfrm>
            <a:off x="3658054" y="3194277"/>
            <a:ext cx="360363" cy="360362"/>
          </a:xfrm>
          <a:prstGeom prst="rect">
            <a:avLst/>
          </a:prstGeom>
          <a:noFill/>
          <a:ln w="9525">
            <a:noFill/>
            <a:miter lim="800000"/>
            <a:headEnd/>
            <a:tailEnd/>
          </a:ln>
        </p:spPr>
      </p:pic>
      <p:pic>
        <p:nvPicPr>
          <p:cNvPr id="50" name="图片 126" descr="6.png"/>
          <p:cNvPicPr>
            <a:picLocks noChangeAspect="1" noChangeArrowheads="1"/>
          </p:cNvPicPr>
          <p:nvPr/>
        </p:nvPicPr>
        <p:blipFill>
          <a:blip r:embed="rId3"/>
          <a:srcRect/>
          <a:stretch>
            <a:fillRect/>
          </a:stretch>
        </p:blipFill>
        <p:spPr bwMode="auto">
          <a:xfrm>
            <a:off x="4694692" y="3386364"/>
            <a:ext cx="271462" cy="271463"/>
          </a:xfrm>
          <a:prstGeom prst="rect">
            <a:avLst/>
          </a:prstGeom>
          <a:noFill/>
          <a:ln w="9525">
            <a:noFill/>
            <a:miter lim="800000"/>
            <a:headEnd/>
            <a:tailEnd/>
          </a:ln>
        </p:spPr>
      </p:pic>
      <p:pic>
        <p:nvPicPr>
          <p:cNvPr id="51" name="图片 127" descr="6.png"/>
          <p:cNvPicPr>
            <a:picLocks noChangeAspect="1" noChangeArrowheads="1"/>
          </p:cNvPicPr>
          <p:nvPr/>
        </p:nvPicPr>
        <p:blipFill>
          <a:blip r:embed="rId2"/>
          <a:srcRect/>
          <a:stretch>
            <a:fillRect/>
          </a:stretch>
        </p:blipFill>
        <p:spPr bwMode="auto">
          <a:xfrm>
            <a:off x="4678817" y="3487964"/>
            <a:ext cx="360362" cy="360363"/>
          </a:xfrm>
          <a:prstGeom prst="rect">
            <a:avLst/>
          </a:prstGeom>
          <a:noFill/>
          <a:ln w="9525">
            <a:noFill/>
            <a:miter lim="800000"/>
            <a:headEnd/>
            <a:tailEnd/>
          </a:ln>
        </p:spPr>
      </p:pic>
      <p:pic>
        <p:nvPicPr>
          <p:cNvPr id="52" name="图片 128" descr="6.png"/>
          <p:cNvPicPr>
            <a:picLocks noChangeAspect="1" noChangeArrowheads="1"/>
          </p:cNvPicPr>
          <p:nvPr/>
        </p:nvPicPr>
        <p:blipFill>
          <a:blip r:embed="rId2"/>
          <a:srcRect/>
          <a:stretch>
            <a:fillRect/>
          </a:stretch>
        </p:blipFill>
        <p:spPr bwMode="auto">
          <a:xfrm>
            <a:off x="4688342" y="3429227"/>
            <a:ext cx="363537" cy="360362"/>
          </a:xfrm>
          <a:prstGeom prst="rect">
            <a:avLst/>
          </a:prstGeom>
          <a:noFill/>
          <a:ln w="9525">
            <a:noFill/>
            <a:miter lim="800000"/>
            <a:headEnd/>
            <a:tailEnd/>
          </a:ln>
        </p:spPr>
      </p:pic>
      <p:pic>
        <p:nvPicPr>
          <p:cNvPr id="53" name="图片 129" descr="6.png"/>
          <p:cNvPicPr>
            <a:picLocks noChangeAspect="1" noChangeArrowheads="1"/>
          </p:cNvPicPr>
          <p:nvPr/>
        </p:nvPicPr>
        <p:blipFill>
          <a:blip r:embed="rId3"/>
          <a:srcRect/>
          <a:stretch>
            <a:fillRect/>
          </a:stretch>
        </p:blipFill>
        <p:spPr bwMode="auto">
          <a:xfrm>
            <a:off x="5343979" y="3386364"/>
            <a:ext cx="271463" cy="271463"/>
          </a:xfrm>
          <a:prstGeom prst="rect">
            <a:avLst/>
          </a:prstGeom>
          <a:noFill/>
          <a:ln w="9525">
            <a:noFill/>
            <a:miter lim="800000"/>
            <a:headEnd/>
            <a:tailEnd/>
          </a:ln>
        </p:spPr>
      </p:pic>
      <p:pic>
        <p:nvPicPr>
          <p:cNvPr id="54" name="图片 130" descr="6.png"/>
          <p:cNvPicPr>
            <a:picLocks noChangeAspect="1" noChangeArrowheads="1"/>
          </p:cNvPicPr>
          <p:nvPr/>
        </p:nvPicPr>
        <p:blipFill>
          <a:blip r:embed="rId2"/>
          <a:srcRect/>
          <a:stretch>
            <a:fillRect/>
          </a:stretch>
        </p:blipFill>
        <p:spPr bwMode="auto">
          <a:xfrm>
            <a:off x="5328104" y="3487964"/>
            <a:ext cx="363538" cy="360363"/>
          </a:xfrm>
          <a:prstGeom prst="rect">
            <a:avLst/>
          </a:prstGeom>
          <a:noFill/>
          <a:ln w="9525">
            <a:noFill/>
            <a:miter lim="800000"/>
            <a:headEnd/>
            <a:tailEnd/>
          </a:ln>
        </p:spPr>
      </p:pic>
      <p:pic>
        <p:nvPicPr>
          <p:cNvPr id="55" name="图片 131" descr="6.png"/>
          <p:cNvPicPr>
            <a:picLocks noChangeAspect="1" noChangeArrowheads="1"/>
          </p:cNvPicPr>
          <p:nvPr/>
        </p:nvPicPr>
        <p:blipFill>
          <a:blip r:embed="rId2"/>
          <a:srcRect/>
          <a:stretch>
            <a:fillRect/>
          </a:stretch>
        </p:blipFill>
        <p:spPr bwMode="auto">
          <a:xfrm>
            <a:off x="4443867" y="3337152"/>
            <a:ext cx="360362" cy="360362"/>
          </a:xfrm>
          <a:prstGeom prst="rect">
            <a:avLst/>
          </a:prstGeom>
          <a:noFill/>
          <a:ln w="9525">
            <a:noFill/>
            <a:miter lim="800000"/>
            <a:headEnd/>
            <a:tailEnd/>
          </a:ln>
        </p:spPr>
      </p:pic>
      <p:pic>
        <p:nvPicPr>
          <p:cNvPr id="56" name="图片 132" descr="6.png"/>
          <p:cNvPicPr>
            <a:picLocks noChangeAspect="1" noChangeArrowheads="1"/>
          </p:cNvPicPr>
          <p:nvPr/>
        </p:nvPicPr>
        <p:blipFill>
          <a:blip r:embed="rId3"/>
          <a:srcRect/>
          <a:stretch>
            <a:fillRect/>
          </a:stretch>
        </p:blipFill>
        <p:spPr bwMode="auto">
          <a:xfrm>
            <a:off x="5053467" y="3329214"/>
            <a:ext cx="271462" cy="271463"/>
          </a:xfrm>
          <a:prstGeom prst="rect">
            <a:avLst/>
          </a:prstGeom>
          <a:noFill/>
          <a:ln w="9525">
            <a:noFill/>
            <a:miter lim="800000"/>
            <a:headEnd/>
            <a:tailEnd/>
          </a:ln>
        </p:spPr>
      </p:pic>
      <p:pic>
        <p:nvPicPr>
          <p:cNvPr id="57" name="图片 133" descr="6.png"/>
          <p:cNvPicPr>
            <a:picLocks noChangeAspect="1" noChangeArrowheads="1"/>
          </p:cNvPicPr>
          <p:nvPr/>
        </p:nvPicPr>
        <p:blipFill>
          <a:blip r:embed="rId2"/>
          <a:srcRect/>
          <a:stretch>
            <a:fillRect/>
          </a:stretch>
        </p:blipFill>
        <p:spPr bwMode="auto">
          <a:xfrm>
            <a:off x="5037592" y="3429227"/>
            <a:ext cx="363537" cy="360362"/>
          </a:xfrm>
          <a:prstGeom prst="rect">
            <a:avLst/>
          </a:prstGeom>
          <a:noFill/>
          <a:ln w="9525">
            <a:noFill/>
            <a:miter lim="800000"/>
            <a:headEnd/>
            <a:tailEnd/>
          </a:ln>
        </p:spPr>
      </p:pic>
      <p:pic>
        <p:nvPicPr>
          <p:cNvPr id="58" name="图片 134" descr="6.png"/>
          <p:cNvPicPr>
            <a:picLocks noChangeAspect="1" noChangeArrowheads="1"/>
          </p:cNvPicPr>
          <p:nvPr/>
        </p:nvPicPr>
        <p:blipFill>
          <a:blip r:embed="rId2"/>
          <a:srcRect/>
          <a:stretch>
            <a:fillRect/>
          </a:stretch>
        </p:blipFill>
        <p:spPr bwMode="auto">
          <a:xfrm>
            <a:off x="3872367" y="3408589"/>
            <a:ext cx="360362" cy="360363"/>
          </a:xfrm>
          <a:prstGeom prst="rect">
            <a:avLst/>
          </a:prstGeom>
          <a:noFill/>
          <a:ln w="9525">
            <a:noFill/>
            <a:miter lim="800000"/>
            <a:headEnd/>
            <a:tailEnd/>
          </a:ln>
        </p:spPr>
      </p:pic>
      <p:pic>
        <p:nvPicPr>
          <p:cNvPr id="59" name="图片 135" descr="6.png"/>
          <p:cNvPicPr>
            <a:picLocks noChangeAspect="1" noChangeArrowheads="1"/>
          </p:cNvPicPr>
          <p:nvPr/>
        </p:nvPicPr>
        <p:blipFill>
          <a:blip r:embed="rId3"/>
          <a:srcRect/>
          <a:stretch>
            <a:fillRect/>
          </a:stretch>
        </p:blipFill>
        <p:spPr bwMode="auto">
          <a:xfrm>
            <a:off x="3321504" y="3432402"/>
            <a:ext cx="271463" cy="271462"/>
          </a:xfrm>
          <a:prstGeom prst="rect">
            <a:avLst/>
          </a:prstGeom>
          <a:noFill/>
          <a:ln w="9525">
            <a:noFill/>
            <a:miter lim="800000"/>
            <a:headEnd/>
            <a:tailEnd/>
          </a:ln>
        </p:spPr>
      </p:pic>
      <p:pic>
        <p:nvPicPr>
          <p:cNvPr id="60" name="图片 136" descr="6.png"/>
          <p:cNvPicPr>
            <a:picLocks noChangeAspect="1" noChangeArrowheads="1"/>
          </p:cNvPicPr>
          <p:nvPr/>
        </p:nvPicPr>
        <p:blipFill>
          <a:blip r:embed="rId2"/>
          <a:srcRect/>
          <a:stretch>
            <a:fillRect/>
          </a:stretch>
        </p:blipFill>
        <p:spPr bwMode="auto">
          <a:xfrm>
            <a:off x="3157992" y="3534002"/>
            <a:ext cx="360362" cy="360362"/>
          </a:xfrm>
          <a:prstGeom prst="rect">
            <a:avLst/>
          </a:prstGeom>
          <a:noFill/>
          <a:ln w="9525">
            <a:noFill/>
            <a:miter lim="800000"/>
            <a:headEnd/>
            <a:tailEnd/>
          </a:ln>
        </p:spPr>
      </p:pic>
      <p:pic>
        <p:nvPicPr>
          <p:cNvPr id="61" name="图片 137" descr="6.png"/>
          <p:cNvPicPr>
            <a:picLocks noChangeAspect="1" noChangeArrowheads="1"/>
          </p:cNvPicPr>
          <p:nvPr/>
        </p:nvPicPr>
        <p:blipFill>
          <a:blip r:embed="rId3"/>
          <a:srcRect/>
          <a:stretch>
            <a:fillRect/>
          </a:stretch>
        </p:blipFill>
        <p:spPr bwMode="auto">
          <a:xfrm>
            <a:off x="3464379" y="3260952"/>
            <a:ext cx="271463" cy="268287"/>
          </a:xfrm>
          <a:prstGeom prst="rect">
            <a:avLst/>
          </a:prstGeom>
          <a:noFill/>
          <a:ln w="9525">
            <a:noFill/>
            <a:miter lim="800000"/>
            <a:headEnd/>
            <a:tailEnd/>
          </a:ln>
        </p:spPr>
      </p:pic>
      <p:pic>
        <p:nvPicPr>
          <p:cNvPr id="62" name="图片 138" descr="6.png"/>
          <p:cNvPicPr>
            <a:picLocks noChangeAspect="1" noChangeArrowheads="1"/>
          </p:cNvPicPr>
          <p:nvPr/>
        </p:nvPicPr>
        <p:blipFill>
          <a:blip r:embed="rId2"/>
          <a:srcRect/>
          <a:stretch>
            <a:fillRect/>
          </a:stretch>
        </p:blipFill>
        <p:spPr bwMode="auto">
          <a:xfrm>
            <a:off x="3448504" y="3359377"/>
            <a:ext cx="360363" cy="360362"/>
          </a:xfrm>
          <a:prstGeom prst="rect">
            <a:avLst/>
          </a:prstGeom>
          <a:noFill/>
          <a:ln w="9525">
            <a:noFill/>
            <a:miter lim="800000"/>
            <a:headEnd/>
            <a:tailEnd/>
          </a:ln>
        </p:spPr>
      </p:pic>
      <p:pic>
        <p:nvPicPr>
          <p:cNvPr id="63" name="图片 139" descr="6.png"/>
          <p:cNvPicPr>
            <a:picLocks noChangeAspect="1" noChangeArrowheads="1"/>
          </p:cNvPicPr>
          <p:nvPr/>
        </p:nvPicPr>
        <p:blipFill>
          <a:blip r:embed="rId2"/>
          <a:srcRect/>
          <a:stretch>
            <a:fillRect/>
          </a:stretch>
        </p:blipFill>
        <p:spPr bwMode="auto">
          <a:xfrm>
            <a:off x="2643174" y="2928934"/>
            <a:ext cx="1111250" cy="1111250"/>
          </a:xfrm>
          <a:prstGeom prst="rect">
            <a:avLst/>
          </a:prstGeom>
          <a:noFill/>
          <a:ln w="9525">
            <a:noFill/>
            <a:miter lim="800000"/>
            <a:headEnd/>
            <a:tailEnd/>
          </a:ln>
        </p:spPr>
      </p:pic>
      <p:pic>
        <p:nvPicPr>
          <p:cNvPr id="64" name="图片 140" descr="6.png"/>
          <p:cNvPicPr>
            <a:picLocks noChangeAspect="1" noChangeArrowheads="1"/>
          </p:cNvPicPr>
          <p:nvPr/>
        </p:nvPicPr>
        <p:blipFill>
          <a:blip r:embed="rId2"/>
          <a:srcRect/>
          <a:stretch>
            <a:fillRect/>
          </a:stretch>
        </p:blipFill>
        <p:spPr bwMode="auto">
          <a:xfrm>
            <a:off x="4857752" y="2928934"/>
            <a:ext cx="1111250" cy="1111250"/>
          </a:xfrm>
          <a:prstGeom prst="rect">
            <a:avLst/>
          </a:prstGeom>
          <a:noFill/>
          <a:ln w="9525">
            <a:noFill/>
            <a:miter lim="800000"/>
            <a:headEnd/>
            <a:tailEnd/>
          </a:ln>
        </p:spPr>
      </p:pic>
      <p:pic>
        <p:nvPicPr>
          <p:cNvPr id="65" name="图片 142" descr="6.png"/>
          <p:cNvPicPr>
            <a:picLocks noChangeAspect="1" noChangeArrowheads="1"/>
          </p:cNvPicPr>
          <p:nvPr/>
        </p:nvPicPr>
        <p:blipFill>
          <a:blip r:embed="rId2"/>
          <a:srcRect/>
          <a:stretch>
            <a:fillRect/>
          </a:stretch>
        </p:blipFill>
        <p:spPr bwMode="auto">
          <a:xfrm>
            <a:off x="3714744" y="3071810"/>
            <a:ext cx="1111250" cy="1111250"/>
          </a:xfrm>
          <a:prstGeom prst="rect">
            <a:avLst/>
          </a:prstGeom>
          <a:noFill/>
          <a:ln w="9525">
            <a:noFill/>
            <a:miter lim="800000"/>
            <a:headEnd/>
            <a:tailEnd/>
          </a:ln>
        </p:spPr>
      </p:pic>
      <p:pic>
        <p:nvPicPr>
          <p:cNvPr id="66" name="图片 143" descr="6.png"/>
          <p:cNvPicPr>
            <a:picLocks noChangeAspect="1" noChangeArrowheads="1"/>
          </p:cNvPicPr>
          <p:nvPr/>
        </p:nvPicPr>
        <p:blipFill>
          <a:blip r:embed="rId2"/>
          <a:srcRect/>
          <a:stretch>
            <a:fillRect/>
          </a:stretch>
        </p:blipFill>
        <p:spPr bwMode="auto">
          <a:xfrm>
            <a:off x="6000760" y="3286124"/>
            <a:ext cx="1111250" cy="1111250"/>
          </a:xfrm>
          <a:prstGeom prst="rect">
            <a:avLst/>
          </a:prstGeom>
          <a:noFill/>
          <a:ln w="9525">
            <a:noFill/>
            <a:miter lim="800000"/>
            <a:headEnd/>
            <a:tailEnd/>
          </a:ln>
        </p:spPr>
      </p:pic>
      <p:pic>
        <p:nvPicPr>
          <p:cNvPr id="67" name="图片 144" descr="6.png"/>
          <p:cNvPicPr>
            <a:picLocks noChangeAspect="1" noChangeArrowheads="1"/>
          </p:cNvPicPr>
          <p:nvPr/>
        </p:nvPicPr>
        <p:blipFill>
          <a:blip r:embed="rId2"/>
          <a:srcRect/>
          <a:stretch>
            <a:fillRect/>
          </a:stretch>
        </p:blipFill>
        <p:spPr bwMode="auto">
          <a:xfrm>
            <a:off x="5429256" y="3071810"/>
            <a:ext cx="1111250" cy="1111250"/>
          </a:xfrm>
          <a:prstGeom prst="rect">
            <a:avLst/>
          </a:prstGeom>
          <a:noFill/>
          <a:ln w="9525">
            <a:noFill/>
            <a:miter lim="800000"/>
            <a:headEnd/>
            <a:tailEnd/>
          </a:ln>
        </p:spPr>
      </p:pic>
      <p:pic>
        <p:nvPicPr>
          <p:cNvPr id="68" name="图片 145" descr="6.png"/>
          <p:cNvPicPr>
            <a:picLocks noChangeAspect="1" noChangeArrowheads="1"/>
          </p:cNvPicPr>
          <p:nvPr/>
        </p:nvPicPr>
        <p:blipFill>
          <a:blip r:embed="rId2"/>
          <a:srcRect/>
          <a:stretch>
            <a:fillRect/>
          </a:stretch>
        </p:blipFill>
        <p:spPr bwMode="auto">
          <a:xfrm>
            <a:off x="2000232" y="2928934"/>
            <a:ext cx="1111250" cy="1111250"/>
          </a:xfrm>
          <a:prstGeom prst="rect">
            <a:avLst/>
          </a:prstGeom>
          <a:noFill/>
          <a:ln w="9525">
            <a:noFill/>
            <a:miter lim="800000"/>
            <a:headEnd/>
            <a:tailEnd/>
          </a:ln>
        </p:spPr>
      </p:pic>
      <p:pic>
        <p:nvPicPr>
          <p:cNvPr id="69" name="图片 146" descr="6.png"/>
          <p:cNvPicPr>
            <a:picLocks noChangeAspect="1" noChangeArrowheads="1"/>
          </p:cNvPicPr>
          <p:nvPr/>
        </p:nvPicPr>
        <p:blipFill>
          <a:blip r:embed="rId2"/>
          <a:srcRect/>
          <a:stretch>
            <a:fillRect/>
          </a:stretch>
        </p:blipFill>
        <p:spPr bwMode="auto">
          <a:xfrm>
            <a:off x="6286512" y="2786058"/>
            <a:ext cx="1665287" cy="1666875"/>
          </a:xfrm>
          <a:prstGeom prst="rect">
            <a:avLst/>
          </a:prstGeom>
          <a:noFill/>
          <a:ln w="9525">
            <a:noFill/>
            <a:miter lim="800000"/>
            <a:headEnd/>
            <a:tailEnd/>
          </a:ln>
        </p:spPr>
      </p:pic>
      <p:sp>
        <p:nvSpPr>
          <p:cNvPr id="70" name="TextBox 69"/>
          <p:cNvSpPr txBox="1"/>
          <p:nvPr/>
        </p:nvSpPr>
        <p:spPr>
          <a:xfrm>
            <a:off x="142876" y="2143116"/>
            <a:ext cx="8929718" cy="1323439"/>
          </a:xfrm>
          <a:prstGeom prst="rect">
            <a:avLst/>
          </a:prstGeom>
          <a:noFill/>
        </p:spPr>
        <p:txBody>
          <a:bodyPr wrap="square" rtlCol="0">
            <a:spAutoFit/>
          </a:bodyPr>
          <a:lstStyle/>
          <a:p>
            <a:pPr algn="ctr"/>
            <a:r>
              <a:rPr lang="en-US" altLang="zh-CN"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II. The Rights of Women </a:t>
            </a:r>
            <a:br>
              <a:rPr lang="en-US" altLang="zh-CN"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altLang="zh-CN"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in China Enjoy</a:t>
            </a:r>
            <a:endParaRPr lang="zh-CN" altLang="en-US"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300" fill="hold"/>
                                        <p:tgtEl>
                                          <p:spTgt spid="8"/>
                                        </p:tgtEl>
                                        <p:attrNameLst>
                                          <p:attrName>ppt_x</p:attrName>
                                        </p:attrNameLst>
                                      </p:cBhvr>
                                      <p:tavLst>
                                        <p:tav tm="0">
                                          <p:val>
                                            <p:strVal val="0-#ppt_w/2"/>
                                          </p:val>
                                        </p:tav>
                                        <p:tav tm="100000">
                                          <p:val>
                                            <p:strVal val="#ppt_x"/>
                                          </p:val>
                                        </p:tav>
                                      </p:tavLst>
                                    </p:anim>
                                    <p:anim calcmode="lin" valueType="num">
                                      <p:cBhvr additive="base">
                                        <p:cTn id="20" dur="3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0-#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 fill="hold"/>
                                        <p:tgtEl>
                                          <p:spTgt spid="11"/>
                                        </p:tgtEl>
                                        <p:attrNameLst>
                                          <p:attrName>ppt_x</p:attrName>
                                        </p:attrNameLst>
                                      </p:cBhvr>
                                      <p:tavLst>
                                        <p:tav tm="0">
                                          <p:val>
                                            <p:strVal val="0-#ppt_w/2"/>
                                          </p:val>
                                        </p:tav>
                                        <p:tav tm="100000">
                                          <p:val>
                                            <p:strVal val="#ppt_x"/>
                                          </p:val>
                                        </p:tav>
                                      </p:tavLst>
                                    </p:anim>
                                    <p:anim calcmode="lin" valueType="num">
                                      <p:cBhvr additive="base">
                                        <p:cTn id="28" dur="3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300" fill="hold"/>
                                        <p:tgtEl>
                                          <p:spTgt spid="20"/>
                                        </p:tgtEl>
                                        <p:attrNameLst>
                                          <p:attrName>ppt_x</p:attrName>
                                        </p:attrNameLst>
                                      </p:cBhvr>
                                      <p:tavLst>
                                        <p:tav tm="0">
                                          <p:val>
                                            <p:strVal val="0-#ppt_w/2"/>
                                          </p:val>
                                        </p:tav>
                                        <p:tav tm="100000">
                                          <p:val>
                                            <p:strVal val="#ppt_x"/>
                                          </p:val>
                                        </p:tav>
                                      </p:tavLst>
                                    </p:anim>
                                    <p:anim calcmode="lin" valueType="num">
                                      <p:cBhvr additive="base">
                                        <p:cTn id="32" dur="3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4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300" fill="hold"/>
                                        <p:tgtEl>
                                          <p:spTgt spid="21"/>
                                        </p:tgtEl>
                                        <p:attrNameLst>
                                          <p:attrName>ppt_x</p:attrName>
                                        </p:attrNameLst>
                                      </p:cBhvr>
                                      <p:tavLst>
                                        <p:tav tm="0">
                                          <p:val>
                                            <p:strVal val="0-#ppt_w/2"/>
                                          </p:val>
                                        </p:tav>
                                        <p:tav tm="100000">
                                          <p:val>
                                            <p:strVal val="#ppt_x"/>
                                          </p:val>
                                        </p:tav>
                                      </p:tavLst>
                                    </p:anim>
                                    <p:anim calcmode="lin" valueType="num">
                                      <p:cBhvr additive="base">
                                        <p:cTn id="36" dur="3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300" fill="hold"/>
                                        <p:tgtEl>
                                          <p:spTgt spid="22"/>
                                        </p:tgtEl>
                                        <p:attrNameLst>
                                          <p:attrName>ppt_x</p:attrName>
                                        </p:attrNameLst>
                                      </p:cBhvr>
                                      <p:tavLst>
                                        <p:tav tm="0">
                                          <p:val>
                                            <p:strVal val="0-#ppt_w/2"/>
                                          </p:val>
                                        </p:tav>
                                        <p:tav tm="100000">
                                          <p:val>
                                            <p:strVal val="#ppt_x"/>
                                          </p:val>
                                        </p:tav>
                                      </p:tavLst>
                                    </p:anim>
                                    <p:anim calcmode="lin" valueType="num">
                                      <p:cBhvr additive="base">
                                        <p:cTn id="40" dur="3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6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300" fill="hold"/>
                                        <p:tgtEl>
                                          <p:spTgt spid="34"/>
                                        </p:tgtEl>
                                        <p:attrNameLst>
                                          <p:attrName>ppt_x</p:attrName>
                                        </p:attrNameLst>
                                      </p:cBhvr>
                                      <p:tavLst>
                                        <p:tav tm="0">
                                          <p:val>
                                            <p:strVal val="1+#ppt_w/2"/>
                                          </p:val>
                                        </p:tav>
                                        <p:tav tm="100000">
                                          <p:val>
                                            <p:strVal val="#ppt_x"/>
                                          </p:val>
                                        </p:tav>
                                      </p:tavLst>
                                    </p:anim>
                                    <p:anim calcmode="lin" valueType="num">
                                      <p:cBhvr additive="base">
                                        <p:cTn id="44" dur="3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300" fill="hold"/>
                                        <p:tgtEl>
                                          <p:spTgt spid="35"/>
                                        </p:tgtEl>
                                        <p:attrNameLst>
                                          <p:attrName>ppt_x</p:attrName>
                                        </p:attrNameLst>
                                      </p:cBhvr>
                                      <p:tavLst>
                                        <p:tav tm="0">
                                          <p:val>
                                            <p:strVal val="0-#ppt_w/2"/>
                                          </p:val>
                                        </p:tav>
                                        <p:tav tm="100000">
                                          <p:val>
                                            <p:strVal val="#ppt_x"/>
                                          </p:val>
                                        </p:tav>
                                      </p:tavLst>
                                    </p:anim>
                                    <p:anim calcmode="lin" valueType="num">
                                      <p:cBhvr additive="base">
                                        <p:cTn id="48" dur="300" fill="hold"/>
                                        <p:tgtEl>
                                          <p:spTgt spid="35"/>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60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300" fill="hold"/>
                                        <p:tgtEl>
                                          <p:spTgt spid="36"/>
                                        </p:tgtEl>
                                        <p:attrNameLst>
                                          <p:attrName>ppt_x</p:attrName>
                                        </p:attrNameLst>
                                      </p:cBhvr>
                                      <p:tavLst>
                                        <p:tav tm="0">
                                          <p:val>
                                            <p:strVal val="0-#ppt_w/2"/>
                                          </p:val>
                                        </p:tav>
                                        <p:tav tm="100000">
                                          <p:val>
                                            <p:strVal val="#ppt_x"/>
                                          </p:val>
                                        </p:tav>
                                      </p:tavLst>
                                    </p:anim>
                                    <p:anim calcmode="lin" valueType="num">
                                      <p:cBhvr additive="base">
                                        <p:cTn id="52" dur="3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300" fill="hold"/>
                                        <p:tgtEl>
                                          <p:spTgt spid="37"/>
                                        </p:tgtEl>
                                        <p:attrNameLst>
                                          <p:attrName>ppt_x</p:attrName>
                                        </p:attrNameLst>
                                      </p:cBhvr>
                                      <p:tavLst>
                                        <p:tav tm="0">
                                          <p:val>
                                            <p:strVal val="0-#ppt_w/2"/>
                                          </p:val>
                                        </p:tav>
                                        <p:tav tm="100000">
                                          <p:val>
                                            <p:strVal val="#ppt_x"/>
                                          </p:val>
                                        </p:tav>
                                      </p:tavLst>
                                    </p:anim>
                                    <p:anim calcmode="lin" valueType="num">
                                      <p:cBhvr additive="base">
                                        <p:cTn id="56" dur="3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3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300" fill="hold"/>
                                        <p:tgtEl>
                                          <p:spTgt spid="38"/>
                                        </p:tgtEl>
                                        <p:attrNameLst>
                                          <p:attrName>ppt_x</p:attrName>
                                        </p:attrNameLst>
                                      </p:cBhvr>
                                      <p:tavLst>
                                        <p:tav tm="0">
                                          <p:val>
                                            <p:strVal val="1+#ppt_w/2"/>
                                          </p:val>
                                        </p:tav>
                                        <p:tav tm="100000">
                                          <p:val>
                                            <p:strVal val="#ppt_x"/>
                                          </p:val>
                                        </p:tav>
                                      </p:tavLst>
                                    </p:anim>
                                    <p:anim calcmode="lin" valueType="num">
                                      <p:cBhvr additive="base">
                                        <p:cTn id="60" dur="3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300" fill="hold"/>
                                        <p:tgtEl>
                                          <p:spTgt spid="41"/>
                                        </p:tgtEl>
                                        <p:attrNameLst>
                                          <p:attrName>ppt_x</p:attrName>
                                        </p:attrNameLst>
                                      </p:cBhvr>
                                      <p:tavLst>
                                        <p:tav tm="0">
                                          <p:val>
                                            <p:strVal val="0-#ppt_w/2"/>
                                          </p:val>
                                        </p:tav>
                                        <p:tav tm="100000">
                                          <p:val>
                                            <p:strVal val="#ppt_x"/>
                                          </p:val>
                                        </p:tav>
                                      </p:tavLst>
                                    </p:anim>
                                    <p:anim calcmode="lin" valueType="num">
                                      <p:cBhvr additive="base">
                                        <p:cTn id="64" dur="3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1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300" fill="hold"/>
                                        <p:tgtEl>
                                          <p:spTgt spid="42"/>
                                        </p:tgtEl>
                                        <p:attrNameLst>
                                          <p:attrName>ppt_x</p:attrName>
                                        </p:attrNameLst>
                                      </p:cBhvr>
                                      <p:tavLst>
                                        <p:tav tm="0">
                                          <p:val>
                                            <p:strVal val="0-#ppt_w/2"/>
                                          </p:val>
                                        </p:tav>
                                        <p:tav tm="100000">
                                          <p:val>
                                            <p:strVal val="#ppt_x"/>
                                          </p:val>
                                        </p:tav>
                                      </p:tavLst>
                                    </p:anim>
                                    <p:anim calcmode="lin" valueType="num">
                                      <p:cBhvr additive="base">
                                        <p:cTn id="68" dur="300" fill="hold"/>
                                        <p:tgtEl>
                                          <p:spTgt spid="42"/>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100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300" fill="hold"/>
                                        <p:tgtEl>
                                          <p:spTgt spid="43"/>
                                        </p:tgtEl>
                                        <p:attrNameLst>
                                          <p:attrName>ppt_x</p:attrName>
                                        </p:attrNameLst>
                                      </p:cBhvr>
                                      <p:tavLst>
                                        <p:tav tm="0">
                                          <p:val>
                                            <p:strVal val="0-#ppt_w/2"/>
                                          </p:val>
                                        </p:tav>
                                        <p:tav tm="100000">
                                          <p:val>
                                            <p:strVal val="#ppt_x"/>
                                          </p:val>
                                        </p:tav>
                                      </p:tavLst>
                                    </p:anim>
                                    <p:anim calcmode="lin" valueType="num">
                                      <p:cBhvr additive="base">
                                        <p:cTn id="72" dur="3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8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300" fill="hold"/>
                                        <p:tgtEl>
                                          <p:spTgt spid="44"/>
                                        </p:tgtEl>
                                        <p:attrNameLst>
                                          <p:attrName>ppt_x</p:attrName>
                                        </p:attrNameLst>
                                      </p:cBhvr>
                                      <p:tavLst>
                                        <p:tav tm="0">
                                          <p:val>
                                            <p:strVal val="0-#ppt_w/2"/>
                                          </p:val>
                                        </p:tav>
                                        <p:tav tm="100000">
                                          <p:val>
                                            <p:strVal val="#ppt_x"/>
                                          </p:val>
                                        </p:tav>
                                      </p:tavLst>
                                    </p:anim>
                                    <p:anim calcmode="lin" valueType="num">
                                      <p:cBhvr additive="base">
                                        <p:cTn id="76" dur="300" fill="hold"/>
                                        <p:tgtEl>
                                          <p:spTgt spid="44"/>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30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300" fill="hold"/>
                                        <p:tgtEl>
                                          <p:spTgt spid="45"/>
                                        </p:tgtEl>
                                        <p:attrNameLst>
                                          <p:attrName>ppt_x</p:attrName>
                                        </p:attrNameLst>
                                      </p:cBhvr>
                                      <p:tavLst>
                                        <p:tav tm="0">
                                          <p:val>
                                            <p:strVal val="0-#ppt_w/2"/>
                                          </p:val>
                                        </p:tav>
                                        <p:tav tm="100000">
                                          <p:val>
                                            <p:strVal val="#ppt_x"/>
                                          </p:val>
                                        </p:tav>
                                      </p:tavLst>
                                    </p:anim>
                                    <p:anim calcmode="lin" valueType="num">
                                      <p:cBhvr additive="base">
                                        <p:cTn id="80" dur="300" fill="hold"/>
                                        <p:tgtEl>
                                          <p:spTgt spid="4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10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300" fill="hold"/>
                                        <p:tgtEl>
                                          <p:spTgt spid="46"/>
                                        </p:tgtEl>
                                        <p:attrNameLst>
                                          <p:attrName>ppt_x</p:attrName>
                                        </p:attrNameLst>
                                      </p:cBhvr>
                                      <p:tavLst>
                                        <p:tav tm="0">
                                          <p:val>
                                            <p:strVal val="0-#ppt_w/2"/>
                                          </p:val>
                                        </p:tav>
                                        <p:tav tm="100000">
                                          <p:val>
                                            <p:strVal val="#ppt_x"/>
                                          </p:val>
                                        </p:tav>
                                      </p:tavLst>
                                    </p:anim>
                                    <p:anim calcmode="lin" valueType="num">
                                      <p:cBhvr additive="base">
                                        <p:cTn id="84" dur="300" fill="hold"/>
                                        <p:tgtEl>
                                          <p:spTgt spid="46"/>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40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300" fill="hold"/>
                                        <p:tgtEl>
                                          <p:spTgt spid="47"/>
                                        </p:tgtEl>
                                        <p:attrNameLst>
                                          <p:attrName>ppt_x</p:attrName>
                                        </p:attrNameLst>
                                      </p:cBhvr>
                                      <p:tavLst>
                                        <p:tav tm="0">
                                          <p:val>
                                            <p:strVal val="0-#ppt_w/2"/>
                                          </p:val>
                                        </p:tav>
                                        <p:tav tm="100000">
                                          <p:val>
                                            <p:strVal val="#ppt_x"/>
                                          </p:val>
                                        </p:tav>
                                      </p:tavLst>
                                    </p:anim>
                                    <p:anim calcmode="lin" valueType="num">
                                      <p:cBhvr additive="base">
                                        <p:cTn id="88" dur="300" fill="hold"/>
                                        <p:tgtEl>
                                          <p:spTgt spid="47"/>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60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300" fill="hold"/>
                                        <p:tgtEl>
                                          <p:spTgt spid="48"/>
                                        </p:tgtEl>
                                        <p:attrNameLst>
                                          <p:attrName>ppt_x</p:attrName>
                                        </p:attrNameLst>
                                      </p:cBhvr>
                                      <p:tavLst>
                                        <p:tav tm="0">
                                          <p:val>
                                            <p:strVal val="0-#ppt_w/2"/>
                                          </p:val>
                                        </p:tav>
                                        <p:tav tm="100000">
                                          <p:val>
                                            <p:strVal val="#ppt_x"/>
                                          </p:val>
                                        </p:tav>
                                      </p:tavLst>
                                    </p:anim>
                                    <p:anim calcmode="lin" valueType="num">
                                      <p:cBhvr additive="base">
                                        <p:cTn id="92" dur="300" fill="hold"/>
                                        <p:tgtEl>
                                          <p:spTgt spid="48"/>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200"/>
                                  </p:stCondLst>
                                  <p:childTnLst>
                                    <p:set>
                                      <p:cBhvr>
                                        <p:cTn id="94" dur="1" fill="hold">
                                          <p:stCondLst>
                                            <p:cond delay="0"/>
                                          </p:stCondLst>
                                        </p:cTn>
                                        <p:tgtEl>
                                          <p:spTgt spid="49"/>
                                        </p:tgtEl>
                                        <p:attrNameLst>
                                          <p:attrName>style.visibility</p:attrName>
                                        </p:attrNameLst>
                                      </p:cBhvr>
                                      <p:to>
                                        <p:strVal val="visible"/>
                                      </p:to>
                                    </p:set>
                                    <p:anim calcmode="lin" valueType="num">
                                      <p:cBhvr additive="base">
                                        <p:cTn id="95" dur="300" fill="hold"/>
                                        <p:tgtEl>
                                          <p:spTgt spid="49"/>
                                        </p:tgtEl>
                                        <p:attrNameLst>
                                          <p:attrName>ppt_x</p:attrName>
                                        </p:attrNameLst>
                                      </p:cBhvr>
                                      <p:tavLst>
                                        <p:tav tm="0">
                                          <p:val>
                                            <p:strVal val="0-#ppt_w/2"/>
                                          </p:val>
                                        </p:tav>
                                        <p:tav tm="100000">
                                          <p:val>
                                            <p:strVal val="#ppt_x"/>
                                          </p:val>
                                        </p:tav>
                                      </p:tavLst>
                                    </p:anim>
                                    <p:anim calcmode="lin" valueType="num">
                                      <p:cBhvr additive="base">
                                        <p:cTn id="96" dur="300" fill="hold"/>
                                        <p:tgtEl>
                                          <p:spTgt spid="49"/>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60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300" fill="hold"/>
                                        <p:tgtEl>
                                          <p:spTgt spid="58"/>
                                        </p:tgtEl>
                                        <p:attrNameLst>
                                          <p:attrName>ppt_x</p:attrName>
                                        </p:attrNameLst>
                                      </p:cBhvr>
                                      <p:tavLst>
                                        <p:tav tm="0">
                                          <p:val>
                                            <p:strVal val="0-#ppt_w/2"/>
                                          </p:val>
                                        </p:tav>
                                        <p:tav tm="100000">
                                          <p:val>
                                            <p:strVal val="#ppt_x"/>
                                          </p:val>
                                        </p:tav>
                                      </p:tavLst>
                                    </p:anim>
                                    <p:anim calcmode="lin" valueType="num">
                                      <p:cBhvr additive="base">
                                        <p:cTn id="100" dur="300" fill="hold"/>
                                        <p:tgtEl>
                                          <p:spTgt spid="58"/>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30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300" fill="hold"/>
                                        <p:tgtEl>
                                          <p:spTgt spid="59"/>
                                        </p:tgtEl>
                                        <p:attrNameLst>
                                          <p:attrName>ppt_x</p:attrName>
                                        </p:attrNameLst>
                                      </p:cBhvr>
                                      <p:tavLst>
                                        <p:tav tm="0">
                                          <p:val>
                                            <p:strVal val="0-#ppt_w/2"/>
                                          </p:val>
                                        </p:tav>
                                        <p:tav tm="100000">
                                          <p:val>
                                            <p:strVal val="#ppt_x"/>
                                          </p:val>
                                        </p:tav>
                                      </p:tavLst>
                                    </p:anim>
                                    <p:anim calcmode="lin" valueType="num">
                                      <p:cBhvr additive="base">
                                        <p:cTn id="104" dur="300" fill="hold"/>
                                        <p:tgtEl>
                                          <p:spTgt spid="59"/>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700"/>
                                  </p:stCondLst>
                                  <p:childTnLst>
                                    <p:set>
                                      <p:cBhvr>
                                        <p:cTn id="106" dur="1" fill="hold">
                                          <p:stCondLst>
                                            <p:cond delay="0"/>
                                          </p:stCondLst>
                                        </p:cTn>
                                        <p:tgtEl>
                                          <p:spTgt spid="60"/>
                                        </p:tgtEl>
                                        <p:attrNameLst>
                                          <p:attrName>style.visibility</p:attrName>
                                        </p:attrNameLst>
                                      </p:cBhvr>
                                      <p:to>
                                        <p:strVal val="visible"/>
                                      </p:to>
                                    </p:set>
                                    <p:anim calcmode="lin" valueType="num">
                                      <p:cBhvr additive="base">
                                        <p:cTn id="107" dur="300" fill="hold"/>
                                        <p:tgtEl>
                                          <p:spTgt spid="60"/>
                                        </p:tgtEl>
                                        <p:attrNameLst>
                                          <p:attrName>ppt_x</p:attrName>
                                        </p:attrNameLst>
                                      </p:cBhvr>
                                      <p:tavLst>
                                        <p:tav tm="0">
                                          <p:val>
                                            <p:strVal val="0-#ppt_w/2"/>
                                          </p:val>
                                        </p:tav>
                                        <p:tav tm="100000">
                                          <p:val>
                                            <p:strVal val="#ppt_x"/>
                                          </p:val>
                                        </p:tav>
                                      </p:tavLst>
                                    </p:anim>
                                    <p:anim calcmode="lin" valueType="num">
                                      <p:cBhvr additive="base">
                                        <p:cTn id="108" dur="300" fill="hold"/>
                                        <p:tgtEl>
                                          <p:spTgt spid="60"/>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300"/>
                                  </p:stCondLst>
                                  <p:childTnLst>
                                    <p:set>
                                      <p:cBhvr>
                                        <p:cTn id="110" dur="1" fill="hold">
                                          <p:stCondLst>
                                            <p:cond delay="0"/>
                                          </p:stCondLst>
                                        </p:cTn>
                                        <p:tgtEl>
                                          <p:spTgt spid="61"/>
                                        </p:tgtEl>
                                        <p:attrNameLst>
                                          <p:attrName>style.visibility</p:attrName>
                                        </p:attrNameLst>
                                      </p:cBhvr>
                                      <p:to>
                                        <p:strVal val="visible"/>
                                      </p:to>
                                    </p:set>
                                    <p:anim calcmode="lin" valueType="num">
                                      <p:cBhvr additive="base">
                                        <p:cTn id="111" dur="300" fill="hold"/>
                                        <p:tgtEl>
                                          <p:spTgt spid="61"/>
                                        </p:tgtEl>
                                        <p:attrNameLst>
                                          <p:attrName>ppt_x</p:attrName>
                                        </p:attrNameLst>
                                      </p:cBhvr>
                                      <p:tavLst>
                                        <p:tav tm="0">
                                          <p:val>
                                            <p:strVal val="0-#ppt_w/2"/>
                                          </p:val>
                                        </p:tav>
                                        <p:tav tm="100000">
                                          <p:val>
                                            <p:strVal val="#ppt_x"/>
                                          </p:val>
                                        </p:tav>
                                      </p:tavLst>
                                    </p:anim>
                                    <p:anim calcmode="lin" valueType="num">
                                      <p:cBhvr additive="base">
                                        <p:cTn id="112" dur="300" fill="hold"/>
                                        <p:tgtEl>
                                          <p:spTgt spid="61"/>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300"/>
                                  </p:stCondLst>
                                  <p:childTnLst>
                                    <p:set>
                                      <p:cBhvr>
                                        <p:cTn id="114" dur="1" fill="hold">
                                          <p:stCondLst>
                                            <p:cond delay="0"/>
                                          </p:stCondLst>
                                        </p:cTn>
                                        <p:tgtEl>
                                          <p:spTgt spid="62"/>
                                        </p:tgtEl>
                                        <p:attrNameLst>
                                          <p:attrName>style.visibility</p:attrName>
                                        </p:attrNameLst>
                                      </p:cBhvr>
                                      <p:to>
                                        <p:strVal val="visible"/>
                                      </p:to>
                                    </p:set>
                                    <p:anim calcmode="lin" valueType="num">
                                      <p:cBhvr additive="base">
                                        <p:cTn id="115" dur="300" fill="hold"/>
                                        <p:tgtEl>
                                          <p:spTgt spid="62"/>
                                        </p:tgtEl>
                                        <p:attrNameLst>
                                          <p:attrName>ppt_x</p:attrName>
                                        </p:attrNameLst>
                                      </p:cBhvr>
                                      <p:tavLst>
                                        <p:tav tm="0">
                                          <p:val>
                                            <p:strVal val="0-#ppt_w/2"/>
                                          </p:val>
                                        </p:tav>
                                        <p:tav tm="100000">
                                          <p:val>
                                            <p:strVal val="#ppt_x"/>
                                          </p:val>
                                        </p:tav>
                                      </p:tavLst>
                                    </p:anim>
                                    <p:anim calcmode="lin" valueType="num">
                                      <p:cBhvr additive="base">
                                        <p:cTn id="116" dur="300" fill="hold"/>
                                        <p:tgtEl>
                                          <p:spTgt spid="62"/>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100"/>
                                  </p:stCondLst>
                                  <p:childTnLst>
                                    <p:set>
                                      <p:cBhvr>
                                        <p:cTn id="118" dur="1" fill="hold">
                                          <p:stCondLst>
                                            <p:cond delay="0"/>
                                          </p:stCondLst>
                                        </p:cTn>
                                        <p:tgtEl>
                                          <p:spTgt spid="10"/>
                                        </p:tgtEl>
                                        <p:attrNameLst>
                                          <p:attrName>style.visibility</p:attrName>
                                        </p:attrNameLst>
                                      </p:cBhvr>
                                      <p:to>
                                        <p:strVal val="visible"/>
                                      </p:to>
                                    </p:set>
                                    <p:anim calcmode="lin" valueType="num">
                                      <p:cBhvr additive="base">
                                        <p:cTn id="119" dur="300" fill="hold"/>
                                        <p:tgtEl>
                                          <p:spTgt spid="10"/>
                                        </p:tgtEl>
                                        <p:attrNameLst>
                                          <p:attrName>ppt_x</p:attrName>
                                        </p:attrNameLst>
                                      </p:cBhvr>
                                      <p:tavLst>
                                        <p:tav tm="0">
                                          <p:val>
                                            <p:strVal val="1+#ppt_w/2"/>
                                          </p:val>
                                        </p:tav>
                                        <p:tav tm="100000">
                                          <p:val>
                                            <p:strVal val="#ppt_x"/>
                                          </p:val>
                                        </p:tav>
                                      </p:tavLst>
                                    </p:anim>
                                    <p:anim calcmode="lin" valueType="num">
                                      <p:cBhvr additive="base">
                                        <p:cTn id="120" dur="300" fill="hold"/>
                                        <p:tgtEl>
                                          <p:spTgt spid="10"/>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500"/>
                                  </p:stCondLst>
                                  <p:childTnLst>
                                    <p:set>
                                      <p:cBhvr>
                                        <p:cTn id="122" dur="1" fill="hold">
                                          <p:stCondLst>
                                            <p:cond delay="0"/>
                                          </p:stCondLst>
                                        </p:cTn>
                                        <p:tgtEl>
                                          <p:spTgt spid="12"/>
                                        </p:tgtEl>
                                        <p:attrNameLst>
                                          <p:attrName>style.visibility</p:attrName>
                                        </p:attrNameLst>
                                      </p:cBhvr>
                                      <p:to>
                                        <p:strVal val="visible"/>
                                      </p:to>
                                    </p:set>
                                    <p:anim calcmode="lin" valueType="num">
                                      <p:cBhvr additive="base">
                                        <p:cTn id="123" dur="300" fill="hold"/>
                                        <p:tgtEl>
                                          <p:spTgt spid="12"/>
                                        </p:tgtEl>
                                        <p:attrNameLst>
                                          <p:attrName>ppt_x</p:attrName>
                                        </p:attrNameLst>
                                      </p:cBhvr>
                                      <p:tavLst>
                                        <p:tav tm="0">
                                          <p:val>
                                            <p:strVal val="1+#ppt_w/2"/>
                                          </p:val>
                                        </p:tav>
                                        <p:tav tm="100000">
                                          <p:val>
                                            <p:strVal val="#ppt_x"/>
                                          </p:val>
                                        </p:tav>
                                      </p:tavLst>
                                    </p:anim>
                                    <p:anim calcmode="lin" valueType="num">
                                      <p:cBhvr additive="base">
                                        <p:cTn id="124" dur="300" fill="hold"/>
                                        <p:tgtEl>
                                          <p:spTgt spid="12"/>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300"/>
                                  </p:stCondLst>
                                  <p:childTnLst>
                                    <p:set>
                                      <p:cBhvr>
                                        <p:cTn id="126" dur="1" fill="hold">
                                          <p:stCondLst>
                                            <p:cond delay="0"/>
                                          </p:stCondLst>
                                        </p:cTn>
                                        <p:tgtEl>
                                          <p:spTgt spid="13"/>
                                        </p:tgtEl>
                                        <p:attrNameLst>
                                          <p:attrName>style.visibility</p:attrName>
                                        </p:attrNameLst>
                                      </p:cBhvr>
                                      <p:to>
                                        <p:strVal val="visible"/>
                                      </p:to>
                                    </p:set>
                                    <p:anim calcmode="lin" valueType="num">
                                      <p:cBhvr additive="base">
                                        <p:cTn id="127" dur="300" fill="hold"/>
                                        <p:tgtEl>
                                          <p:spTgt spid="13"/>
                                        </p:tgtEl>
                                        <p:attrNameLst>
                                          <p:attrName>ppt_x</p:attrName>
                                        </p:attrNameLst>
                                      </p:cBhvr>
                                      <p:tavLst>
                                        <p:tav tm="0">
                                          <p:val>
                                            <p:strVal val="1+#ppt_w/2"/>
                                          </p:val>
                                        </p:tav>
                                        <p:tav tm="100000">
                                          <p:val>
                                            <p:strVal val="#ppt_x"/>
                                          </p:val>
                                        </p:tav>
                                      </p:tavLst>
                                    </p:anim>
                                    <p:anim calcmode="lin" valueType="num">
                                      <p:cBhvr additive="base">
                                        <p:cTn id="128" dur="300" fill="hold"/>
                                        <p:tgtEl>
                                          <p:spTgt spid="13"/>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900"/>
                                  </p:stCondLst>
                                  <p:childTnLst>
                                    <p:set>
                                      <p:cBhvr>
                                        <p:cTn id="130" dur="1" fill="hold">
                                          <p:stCondLst>
                                            <p:cond delay="0"/>
                                          </p:stCondLst>
                                        </p:cTn>
                                        <p:tgtEl>
                                          <p:spTgt spid="14"/>
                                        </p:tgtEl>
                                        <p:attrNameLst>
                                          <p:attrName>style.visibility</p:attrName>
                                        </p:attrNameLst>
                                      </p:cBhvr>
                                      <p:to>
                                        <p:strVal val="visible"/>
                                      </p:to>
                                    </p:set>
                                    <p:anim calcmode="lin" valueType="num">
                                      <p:cBhvr additive="base">
                                        <p:cTn id="131" dur="300" fill="hold"/>
                                        <p:tgtEl>
                                          <p:spTgt spid="14"/>
                                        </p:tgtEl>
                                        <p:attrNameLst>
                                          <p:attrName>ppt_x</p:attrName>
                                        </p:attrNameLst>
                                      </p:cBhvr>
                                      <p:tavLst>
                                        <p:tav tm="0">
                                          <p:val>
                                            <p:strVal val="1+#ppt_w/2"/>
                                          </p:val>
                                        </p:tav>
                                        <p:tav tm="100000">
                                          <p:val>
                                            <p:strVal val="#ppt_x"/>
                                          </p:val>
                                        </p:tav>
                                      </p:tavLst>
                                    </p:anim>
                                    <p:anim calcmode="lin" valueType="num">
                                      <p:cBhvr additive="base">
                                        <p:cTn id="132" dur="300" fill="hold"/>
                                        <p:tgtEl>
                                          <p:spTgt spid="14"/>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20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300" fill="hold"/>
                                        <p:tgtEl>
                                          <p:spTgt spid="15"/>
                                        </p:tgtEl>
                                        <p:attrNameLst>
                                          <p:attrName>ppt_x</p:attrName>
                                        </p:attrNameLst>
                                      </p:cBhvr>
                                      <p:tavLst>
                                        <p:tav tm="0">
                                          <p:val>
                                            <p:strVal val="1+#ppt_w/2"/>
                                          </p:val>
                                        </p:tav>
                                        <p:tav tm="100000">
                                          <p:val>
                                            <p:strVal val="#ppt_x"/>
                                          </p:val>
                                        </p:tav>
                                      </p:tavLst>
                                    </p:anim>
                                    <p:anim calcmode="lin" valueType="num">
                                      <p:cBhvr additive="base">
                                        <p:cTn id="136" dur="300" fill="hold"/>
                                        <p:tgtEl>
                                          <p:spTgt spid="15"/>
                                        </p:tgtEl>
                                        <p:attrNameLst>
                                          <p:attrName>ppt_y</p:attrName>
                                        </p:attrNameLst>
                                      </p:cBhvr>
                                      <p:tavLst>
                                        <p:tav tm="0">
                                          <p:val>
                                            <p:strVal val="#ppt_y"/>
                                          </p:val>
                                        </p:tav>
                                        <p:tav tm="100000">
                                          <p:val>
                                            <p:strVal val="#ppt_y"/>
                                          </p:val>
                                        </p:tav>
                                      </p:tavLst>
                                    </p:anim>
                                  </p:childTnLst>
                                </p:cTn>
                              </p:par>
                              <p:par>
                                <p:cTn id="137" presetID="2" presetClass="entr" presetSubtype="2" fill="hold" nodeType="withEffect">
                                  <p:stCondLst>
                                    <p:cond delay="600"/>
                                  </p:stCondLst>
                                  <p:childTnLst>
                                    <p:set>
                                      <p:cBhvr>
                                        <p:cTn id="138" dur="1" fill="hold">
                                          <p:stCondLst>
                                            <p:cond delay="0"/>
                                          </p:stCondLst>
                                        </p:cTn>
                                        <p:tgtEl>
                                          <p:spTgt spid="16"/>
                                        </p:tgtEl>
                                        <p:attrNameLst>
                                          <p:attrName>style.visibility</p:attrName>
                                        </p:attrNameLst>
                                      </p:cBhvr>
                                      <p:to>
                                        <p:strVal val="visible"/>
                                      </p:to>
                                    </p:set>
                                    <p:anim calcmode="lin" valueType="num">
                                      <p:cBhvr additive="base">
                                        <p:cTn id="139" dur="300" fill="hold"/>
                                        <p:tgtEl>
                                          <p:spTgt spid="16"/>
                                        </p:tgtEl>
                                        <p:attrNameLst>
                                          <p:attrName>ppt_x</p:attrName>
                                        </p:attrNameLst>
                                      </p:cBhvr>
                                      <p:tavLst>
                                        <p:tav tm="0">
                                          <p:val>
                                            <p:strVal val="1+#ppt_w/2"/>
                                          </p:val>
                                        </p:tav>
                                        <p:tav tm="100000">
                                          <p:val>
                                            <p:strVal val="#ppt_x"/>
                                          </p:val>
                                        </p:tav>
                                      </p:tavLst>
                                    </p:anim>
                                    <p:anim calcmode="lin" valueType="num">
                                      <p:cBhvr additive="base">
                                        <p:cTn id="140" dur="300" fill="hold"/>
                                        <p:tgtEl>
                                          <p:spTgt spid="16"/>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100"/>
                                  </p:stCondLst>
                                  <p:childTnLst>
                                    <p:set>
                                      <p:cBhvr>
                                        <p:cTn id="142" dur="1" fill="hold">
                                          <p:stCondLst>
                                            <p:cond delay="0"/>
                                          </p:stCondLst>
                                        </p:cTn>
                                        <p:tgtEl>
                                          <p:spTgt spid="17"/>
                                        </p:tgtEl>
                                        <p:attrNameLst>
                                          <p:attrName>style.visibility</p:attrName>
                                        </p:attrNameLst>
                                      </p:cBhvr>
                                      <p:to>
                                        <p:strVal val="visible"/>
                                      </p:to>
                                    </p:set>
                                    <p:anim calcmode="lin" valueType="num">
                                      <p:cBhvr additive="base">
                                        <p:cTn id="143" dur="300" fill="hold"/>
                                        <p:tgtEl>
                                          <p:spTgt spid="17"/>
                                        </p:tgtEl>
                                        <p:attrNameLst>
                                          <p:attrName>ppt_x</p:attrName>
                                        </p:attrNameLst>
                                      </p:cBhvr>
                                      <p:tavLst>
                                        <p:tav tm="0">
                                          <p:val>
                                            <p:strVal val="1+#ppt_w/2"/>
                                          </p:val>
                                        </p:tav>
                                        <p:tav tm="100000">
                                          <p:val>
                                            <p:strVal val="#ppt_x"/>
                                          </p:val>
                                        </p:tav>
                                      </p:tavLst>
                                    </p:anim>
                                    <p:anim calcmode="lin" valueType="num">
                                      <p:cBhvr additive="base">
                                        <p:cTn id="144" dur="300" fill="hold"/>
                                        <p:tgtEl>
                                          <p:spTgt spid="17"/>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300"/>
                                  </p:stCondLst>
                                  <p:childTnLst>
                                    <p:set>
                                      <p:cBhvr>
                                        <p:cTn id="146" dur="1" fill="hold">
                                          <p:stCondLst>
                                            <p:cond delay="0"/>
                                          </p:stCondLst>
                                        </p:cTn>
                                        <p:tgtEl>
                                          <p:spTgt spid="18"/>
                                        </p:tgtEl>
                                        <p:attrNameLst>
                                          <p:attrName>style.visibility</p:attrName>
                                        </p:attrNameLst>
                                      </p:cBhvr>
                                      <p:to>
                                        <p:strVal val="visible"/>
                                      </p:to>
                                    </p:set>
                                    <p:anim calcmode="lin" valueType="num">
                                      <p:cBhvr additive="base">
                                        <p:cTn id="147" dur="300" fill="hold"/>
                                        <p:tgtEl>
                                          <p:spTgt spid="18"/>
                                        </p:tgtEl>
                                        <p:attrNameLst>
                                          <p:attrName>ppt_x</p:attrName>
                                        </p:attrNameLst>
                                      </p:cBhvr>
                                      <p:tavLst>
                                        <p:tav tm="0">
                                          <p:val>
                                            <p:strVal val="1+#ppt_w/2"/>
                                          </p:val>
                                        </p:tav>
                                        <p:tav tm="100000">
                                          <p:val>
                                            <p:strVal val="#ppt_x"/>
                                          </p:val>
                                        </p:tav>
                                      </p:tavLst>
                                    </p:anim>
                                    <p:anim calcmode="lin" valueType="num">
                                      <p:cBhvr additive="base">
                                        <p:cTn id="148" dur="300" fill="hold"/>
                                        <p:tgtEl>
                                          <p:spTgt spid="18"/>
                                        </p:tgtEl>
                                        <p:attrNameLst>
                                          <p:attrName>ppt_y</p:attrName>
                                        </p:attrNameLst>
                                      </p:cBhvr>
                                      <p:tavLst>
                                        <p:tav tm="0">
                                          <p:val>
                                            <p:strVal val="#ppt_y"/>
                                          </p:val>
                                        </p:tav>
                                        <p:tav tm="100000">
                                          <p:val>
                                            <p:strVal val="#ppt_y"/>
                                          </p:val>
                                        </p:tav>
                                      </p:tavLst>
                                    </p:anim>
                                  </p:childTnLst>
                                </p:cTn>
                              </p:par>
                              <p:par>
                                <p:cTn id="149" presetID="2" presetClass="entr" presetSubtype="2" fill="hold" nodeType="withEffect">
                                  <p:stCondLst>
                                    <p:cond delay="200"/>
                                  </p:stCondLst>
                                  <p:childTnLst>
                                    <p:set>
                                      <p:cBhvr>
                                        <p:cTn id="150" dur="1" fill="hold">
                                          <p:stCondLst>
                                            <p:cond delay="0"/>
                                          </p:stCondLst>
                                        </p:cTn>
                                        <p:tgtEl>
                                          <p:spTgt spid="19"/>
                                        </p:tgtEl>
                                        <p:attrNameLst>
                                          <p:attrName>style.visibility</p:attrName>
                                        </p:attrNameLst>
                                      </p:cBhvr>
                                      <p:to>
                                        <p:strVal val="visible"/>
                                      </p:to>
                                    </p:set>
                                    <p:anim calcmode="lin" valueType="num">
                                      <p:cBhvr additive="base">
                                        <p:cTn id="151" dur="300" fill="hold"/>
                                        <p:tgtEl>
                                          <p:spTgt spid="19"/>
                                        </p:tgtEl>
                                        <p:attrNameLst>
                                          <p:attrName>ppt_x</p:attrName>
                                        </p:attrNameLst>
                                      </p:cBhvr>
                                      <p:tavLst>
                                        <p:tav tm="0">
                                          <p:val>
                                            <p:strVal val="1+#ppt_w/2"/>
                                          </p:val>
                                        </p:tav>
                                        <p:tav tm="100000">
                                          <p:val>
                                            <p:strVal val="#ppt_x"/>
                                          </p:val>
                                        </p:tav>
                                      </p:tavLst>
                                    </p:anim>
                                    <p:anim calcmode="lin" valueType="num">
                                      <p:cBhvr additive="base">
                                        <p:cTn id="152" dur="300" fill="hold"/>
                                        <p:tgtEl>
                                          <p:spTgt spid="19"/>
                                        </p:tgtEl>
                                        <p:attrNameLst>
                                          <p:attrName>ppt_y</p:attrName>
                                        </p:attrNameLst>
                                      </p:cBhvr>
                                      <p:tavLst>
                                        <p:tav tm="0">
                                          <p:val>
                                            <p:strVal val="#ppt_y"/>
                                          </p:val>
                                        </p:tav>
                                        <p:tav tm="100000">
                                          <p:val>
                                            <p:strVal val="#ppt_y"/>
                                          </p:val>
                                        </p:tav>
                                      </p:tavLst>
                                    </p:anim>
                                  </p:childTnLst>
                                </p:cTn>
                              </p:par>
                              <p:par>
                                <p:cTn id="153" presetID="2" presetClass="entr" presetSubtype="2" fill="hold" nodeType="withEffect">
                                  <p:stCondLst>
                                    <p:cond delay="500"/>
                                  </p:stCondLst>
                                  <p:childTnLst>
                                    <p:set>
                                      <p:cBhvr>
                                        <p:cTn id="154" dur="1" fill="hold">
                                          <p:stCondLst>
                                            <p:cond delay="0"/>
                                          </p:stCondLst>
                                        </p:cTn>
                                        <p:tgtEl>
                                          <p:spTgt spid="23"/>
                                        </p:tgtEl>
                                        <p:attrNameLst>
                                          <p:attrName>style.visibility</p:attrName>
                                        </p:attrNameLst>
                                      </p:cBhvr>
                                      <p:to>
                                        <p:strVal val="visible"/>
                                      </p:to>
                                    </p:set>
                                    <p:anim calcmode="lin" valueType="num">
                                      <p:cBhvr additive="base">
                                        <p:cTn id="155" dur="300" fill="hold"/>
                                        <p:tgtEl>
                                          <p:spTgt spid="23"/>
                                        </p:tgtEl>
                                        <p:attrNameLst>
                                          <p:attrName>ppt_x</p:attrName>
                                        </p:attrNameLst>
                                      </p:cBhvr>
                                      <p:tavLst>
                                        <p:tav tm="0">
                                          <p:val>
                                            <p:strVal val="1+#ppt_w/2"/>
                                          </p:val>
                                        </p:tav>
                                        <p:tav tm="100000">
                                          <p:val>
                                            <p:strVal val="#ppt_x"/>
                                          </p:val>
                                        </p:tav>
                                      </p:tavLst>
                                    </p:anim>
                                    <p:anim calcmode="lin" valueType="num">
                                      <p:cBhvr additive="base">
                                        <p:cTn id="156" dur="300" fill="hold"/>
                                        <p:tgtEl>
                                          <p:spTgt spid="23"/>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stCondLst>
                                    <p:cond delay="500"/>
                                  </p:stCondLst>
                                  <p:childTnLst>
                                    <p:set>
                                      <p:cBhvr>
                                        <p:cTn id="158" dur="1" fill="hold">
                                          <p:stCondLst>
                                            <p:cond delay="0"/>
                                          </p:stCondLst>
                                        </p:cTn>
                                        <p:tgtEl>
                                          <p:spTgt spid="24"/>
                                        </p:tgtEl>
                                        <p:attrNameLst>
                                          <p:attrName>style.visibility</p:attrName>
                                        </p:attrNameLst>
                                      </p:cBhvr>
                                      <p:to>
                                        <p:strVal val="visible"/>
                                      </p:to>
                                    </p:set>
                                    <p:anim calcmode="lin" valueType="num">
                                      <p:cBhvr additive="base">
                                        <p:cTn id="159" dur="300" fill="hold"/>
                                        <p:tgtEl>
                                          <p:spTgt spid="24"/>
                                        </p:tgtEl>
                                        <p:attrNameLst>
                                          <p:attrName>ppt_x</p:attrName>
                                        </p:attrNameLst>
                                      </p:cBhvr>
                                      <p:tavLst>
                                        <p:tav tm="0">
                                          <p:val>
                                            <p:strVal val="1+#ppt_w/2"/>
                                          </p:val>
                                        </p:tav>
                                        <p:tav tm="100000">
                                          <p:val>
                                            <p:strVal val="#ppt_x"/>
                                          </p:val>
                                        </p:tav>
                                      </p:tavLst>
                                    </p:anim>
                                    <p:anim calcmode="lin" valueType="num">
                                      <p:cBhvr additive="base">
                                        <p:cTn id="160" dur="300" fill="hold"/>
                                        <p:tgtEl>
                                          <p:spTgt spid="24"/>
                                        </p:tgtEl>
                                        <p:attrNameLst>
                                          <p:attrName>ppt_y</p:attrName>
                                        </p:attrNameLst>
                                      </p:cBhvr>
                                      <p:tavLst>
                                        <p:tav tm="0">
                                          <p:val>
                                            <p:strVal val="#ppt_y"/>
                                          </p:val>
                                        </p:tav>
                                        <p:tav tm="100000">
                                          <p:val>
                                            <p:strVal val="#ppt_y"/>
                                          </p:val>
                                        </p:tav>
                                      </p:tavLst>
                                    </p:anim>
                                  </p:childTnLst>
                                </p:cTn>
                              </p:par>
                              <p:par>
                                <p:cTn id="161" presetID="2" presetClass="entr" presetSubtype="2" fill="hold" nodeType="withEffect">
                                  <p:stCondLst>
                                    <p:cond delay="30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300" fill="hold"/>
                                        <p:tgtEl>
                                          <p:spTgt spid="25"/>
                                        </p:tgtEl>
                                        <p:attrNameLst>
                                          <p:attrName>ppt_x</p:attrName>
                                        </p:attrNameLst>
                                      </p:cBhvr>
                                      <p:tavLst>
                                        <p:tav tm="0">
                                          <p:val>
                                            <p:strVal val="1+#ppt_w/2"/>
                                          </p:val>
                                        </p:tav>
                                        <p:tav tm="100000">
                                          <p:val>
                                            <p:strVal val="#ppt_x"/>
                                          </p:val>
                                        </p:tav>
                                      </p:tavLst>
                                    </p:anim>
                                    <p:anim calcmode="lin" valueType="num">
                                      <p:cBhvr additive="base">
                                        <p:cTn id="164" dur="300" fill="hold"/>
                                        <p:tgtEl>
                                          <p:spTgt spid="25"/>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stCondLst>
                                    <p:cond delay="200"/>
                                  </p:stCondLst>
                                  <p:childTnLst>
                                    <p:set>
                                      <p:cBhvr>
                                        <p:cTn id="166" dur="1" fill="hold">
                                          <p:stCondLst>
                                            <p:cond delay="0"/>
                                          </p:stCondLst>
                                        </p:cTn>
                                        <p:tgtEl>
                                          <p:spTgt spid="26"/>
                                        </p:tgtEl>
                                        <p:attrNameLst>
                                          <p:attrName>style.visibility</p:attrName>
                                        </p:attrNameLst>
                                      </p:cBhvr>
                                      <p:to>
                                        <p:strVal val="visible"/>
                                      </p:to>
                                    </p:set>
                                    <p:anim calcmode="lin" valueType="num">
                                      <p:cBhvr additive="base">
                                        <p:cTn id="167" dur="300" fill="hold"/>
                                        <p:tgtEl>
                                          <p:spTgt spid="26"/>
                                        </p:tgtEl>
                                        <p:attrNameLst>
                                          <p:attrName>ppt_x</p:attrName>
                                        </p:attrNameLst>
                                      </p:cBhvr>
                                      <p:tavLst>
                                        <p:tav tm="0">
                                          <p:val>
                                            <p:strVal val="1+#ppt_w/2"/>
                                          </p:val>
                                        </p:tav>
                                        <p:tav tm="100000">
                                          <p:val>
                                            <p:strVal val="#ppt_x"/>
                                          </p:val>
                                        </p:tav>
                                      </p:tavLst>
                                    </p:anim>
                                    <p:anim calcmode="lin" valueType="num">
                                      <p:cBhvr additive="base">
                                        <p:cTn id="168" dur="300" fill="hold"/>
                                        <p:tgtEl>
                                          <p:spTgt spid="26"/>
                                        </p:tgtEl>
                                        <p:attrNameLst>
                                          <p:attrName>ppt_y</p:attrName>
                                        </p:attrNameLst>
                                      </p:cBhvr>
                                      <p:tavLst>
                                        <p:tav tm="0">
                                          <p:val>
                                            <p:strVal val="#ppt_y"/>
                                          </p:val>
                                        </p:tav>
                                        <p:tav tm="100000">
                                          <p:val>
                                            <p:strVal val="#ppt_y"/>
                                          </p:val>
                                        </p:tav>
                                      </p:tavLst>
                                    </p:anim>
                                  </p:childTnLst>
                                </p:cTn>
                              </p:par>
                              <p:par>
                                <p:cTn id="169" presetID="2" presetClass="entr" presetSubtype="2" fill="hold" nodeType="withEffect">
                                  <p:stCondLst>
                                    <p:cond delay="500"/>
                                  </p:stCondLst>
                                  <p:childTnLst>
                                    <p:set>
                                      <p:cBhvr>
                                        <p:cTn id="170" dur="1" fill="hold">
                                          <p:stCondLst>
                                            <p:cond delay="0"/>
                                          </p:stCondLst>
                                        </p:cTn>
                                        <p:tgtEl>
                                          <p:spTgt spid="27"/>
                                        </p:tgtEl>
                                        <p:attrNameLst>
                                          <p:attrName>style.visibility</p:attrName>
                                        </p:attrNameLst>
                                      </p:cBhvr>
                                      <p:to>
                                        <p:strVal val="visible"/>
                                      </p:to>
                                    </p:set>
                                    <p:anim calcmode="lin" valueType="num">
                                      <p:cBhvr additive="base">
                                        <p:cTn id="171" dur="300" fill="hold"/>
                                        <p:tgtEl>
                                          <p:spTgt spid="27"/>
                                        </p:tgtEl>
                                        <p:attrNameLst>
                                          <p:attrName>ppt_x</p:attrName>
                                        </p:attrNameLst>
                                      </p:cBhvr>
                                      <p:tavLst>
                                        <p:tav tm="0">
                                          <p:val>
                                            <p:strVal val="1+#ppt_w/2"/>
                                          </p:val>
                                        </p:tav>
                                        <p:tav tm="100000">
                                          <p:val>
                                            <p:strVal val="#ppt_x"/>
                                          </p:val>
                                        </p:tav>
                                      </p:tavLst>
                                    </p:anim>
                                    <p:anim calcmode="lin" valueType="num">
                                      <p:cBhvr additive="base">
                                        <p:cTn id="172" dur="300" fill="hold"/>
                                        <p:tgtEl>
                                          <p:spTgt spid="27"/>
                                        </p:tgtEl>
                                        <p:attrNameLst>
                                          <p:attrName>ppt_y</p:attrName>
                                        </p:attrNameLst>
                                      </p:cBhvr>
                                      <p:tavLst>
                                        <p:tav tm="0">
                                          <p:val>
                                            <p:strVal val="#ppt_y"/>
                                          </p:val>
                                        </p:tav>
                                        <p:tav tm="100000">
                                          <p:val>
                                            <p:strVal val="#ppt_y"/>
                                          </p:val>
                                        </p:tav>
                                      </p:tavLst>
                                    </p:anim>
                                  </p:childTnLst>
                                </p:cTn>
                              </p:par>
                              <p:par>
                                <p:cTn id="173" presetID="2" presetClass="entr" presetSubtype="2" fill="hold" nodeType="withEffect">
                                  <p:stCondLst>
                                    <p:cond delay="0"/>
                                  </p:stCondLst>
                                  <p:childTnLst>
                                    <p:set>
                                      <p:cBhvr>
                                        <p:cTn id="174" dur="1" fill="hold">
                                          <p:stCondLst>
                                            <p:cond delay="0"/>
                                          </p:stCondLst>
                                        </p:cTn>
                                        <p:tgtEl>
                                          <p:spTgt spid="28"/>
                                        </p:tgtEl>
                                        <p:attrNameLst>
                                          <p:attrName>style.visibility</p:attrName>
                                        </p:attrNameLst>
                                      </p:cBhvr>
                                      <p:to>
                                        <p:strVal val="visible"/>
                                      </p:to>
                                    </p:set>
                                    <p:anim calcmode="lin" valueType="num">
                                      <p:cBhvr additive="base">
                                        <p:cTn id="175" dur="300" fill="hold"/>
                                        <p:tgtEl>
                                          <p:spTgt spid="28"/>
                                        </p:tgtEl>
                                        <p:attrNameLst>
                                          <p:attrName>ppt_x</p:attrName>
                                        </p:attrNameLst>
                                      </p:cBhvr>
                                      <p:tavLst>
                                        <p:tav tm="0">
                                          <p:val>
                                            <p:strVal val="1+#ppt_w/2"/>
                                          </p:val>
                                        </p:tav>
                                        <p:tav tm="100000">
                                          <p:val>
                                            <p:strVal val="#ppt_x"/>
                                          </p:val>
                                        </p:tav>
                                      </p:tavLst>
                                    </p:anim>
                                    <p:anim calcmode="lin" valueType="num">
                                      <p:cBhvr additive="base">
                                        <p:cTn id="176" dur="300" fill="hold"/>
                                        <p:tgtEl>
                                          <p:spTgt spid="28"/>
                                        </p:tgtEl>
                                        <p:attrNameLst>
                                          <p:attrName>ppt_y</p:attrName>
                                        </p:attrNameLst>
                                      </p:cBhvr>
                                      <p:tavLst>
                                        <p:tav tm="0">
                                          <p:val>
                                            <p:strVal val="#ppt_y"/>
                                          </p:val>
                                        </p:tav>
                                        <p:tav tm="100000">
                                          <p:val>
                                            <p:strVal val="#ppt_y"/>
                                          </p:val>
                                        </p:tav>
                                      </p:tavLst>
                                    </p:anim>
                                  </p:childTnLst>
                                </p:cTn>
                              </p:par>
                              <p:par>
                                <p:cTn id="177" presetID="2" presetClass="entr" presetSubtype="2" fill="hold" nodeType="withEffect">
                                  <p:stCondLst>
                                    <p:cond delay="300"/>
                                  </p:stCondLst>
                                  <p:childTnLst>
                                    <p:set>
                                      <p:cBhvr>
                                        <p:cTn id="178" dur="1" fill="hold">
                                          <p:stCondLst>
                                            <p:cond delay="0"/>
                                          </p:stCondLst>
                                        </p:cTn>
                                        <p:tgtEl>
                                          <p:spTgt spid="29"/>
                                        </p:tgtEl>
                                        <p:attrNameLst>
                                          <p:attrName>style.visibility</p:attrName>
                                        </p:attrNameLst>
                                      </p:cBhvr>
                                      <p:to>
                                        <p:strVal val="visible"/>
                                      </p:to>
                                    </p:set>
                                    <p:anim calcmode="lin" valueType="num">
                                      <p:cBhvr additive="base">
                                        <p:cTn id="179" dur="300" fill="hold"/>
                                        <p:tgtEl>
                                          <p:spTgt spid="29"/>
                                        </p:tgtEl>
                                        <p:attrNameLst>
                                          <p:attrName>ppt_x</p:attrName>
                                        </p:attrNameLst>
                                      </p:cBhvr>
                                      <p:tavLst>
                                        <p:tav tm="0">
                                          <p:val>
                                            <p:strVal val="1+#ppt_w/2"/>
                                          </p:val>
                                        </p:tav>
                                        <p:tav tm="100000">
                                          <p:val>
                                            <p:strVal val="#ppt_x"/>
                                          </p:val>
                                        </p:tav>
                                      </p:tavLst>
                                    </p:anim>
                                    <p:anim calcmode="lin" valueType="num">
                                      <p:cBhvr additive="base">
                                        <p:cTn id="180" dur="300" fill="hold"/>
                                        <p:tgtEl>
                                          <p:spTgt spid="29"/>
                                        </p:tgtEl>
                                        <p:attrNameLst>
                                          <p:attrName>ppt_y</p:attrName>
                                        </p:attrNameLst>
                                      </p:cBhvr>
                                      <p:tavLst>
                                        <p:tav tm="0">
                                          <p:val>
                                            <p:strVal val="#ppt_y"/>
                                          </p:val>
                                        </p:tav>
                                        <p:tav tm="100000">
                                          <p:val>
                                            <p:strVal val="#ppt_y"/>
                                          </p:val>
                                        </p:tav>
                                      </p:tavLst>
                                    </p:anim>
                                  </p:childTnLst>
                                </p:cTn>
                              </p:par>
                              <p:par>
                                <p:cTn id="181" presetID="2" presetClass="entr" presetSubtype="2" fill="hold" nodeType="withEffect">
                                  <p:stCondLst>
                                    <p:cond delay="0"/>
                                  </p:stCondLst>
                                  <p:childTnLst>
                                    <p:set>
                                      <p:cBhvr>
                                        <p:cTn id="182" dur="1" fill="hold">
                                          <p:stCondLst>
                                            <p:cond delay="0"/>
                                          </p:stCondLst>
                                        </p:cTn>
                                        <p:tgtEl>
                                          <p:spTgt spid="30"/>
                                        </p:tgtEl>
                                        <p:attrNameLst>
                                          <p:attrName>style.visibility</p:attrName>
                                        </p:attrNameLst>
                                      </p:cBhvr>
                                      <p:to>
                                        <p:strVal val="visible"/>
                                      </p:to>
                                    </p:set>
                                    <p:anim calcmode="lin" valueType="num">
                                      <p:cBhvr additive="base">
                                        <p:cTn id="183" dur="300" fill="hold"/>
                                        <p:tgtEl>
                                          <p:spTgt spid="30"/>
                                        </p:tgtEl>
                                        <p:attrNameLst>
                                          <p:attrName>ppt_x</p:attrName>
                                        </p:attrNameLst>
                                      </p:cBhvr>
                                      <p:tavLst>
                                        <p:tav tm="0">
                                          <p:val>
                                            <p:strVal val="1+#ppt_w/2"/>
                                          </p:val>
                                        </p:tav>
                                        <p:tav tm="100000">
                                          <p:val>
                                            <p:strVal val="#ppt_x"/>
                                          </p:val>
                                        </p:tav>
                                      </p:tavLst>
                                    </p:anim>
                                    <p:anim calcmode="lin" valueType="num">
                                      <p:cBhvr additive="base">
                                        <p:cTn id="184" dur="300" fill="hold"/>
                                        <p:tgtEl>
                                          <p:spTgt spid="30"/>
                                        </p:tgtEl>
                                        <p:attrNameLst>
                                          <p:attrName>ppt_y</p:attrName>
                                        </p:attrNameLst>
                                      </p:cBhvr>
                                      <p:tavLst>
                                        <p:tav tm="0">
                                          <p:val>
                                            <p:strVal val="#ppt_y"/>
                                          </p:val>
                                        </p:tav>
                                        <p:tav tm="100000">
                                          <p:val>
                                            <p:strVal val="#ppt_y"/>
                                          </p:val>
                                        </p:tav>
                                      </p:tavLst>
                                    </p:anim>
                                  </p:childTnLst>
                                </p:cTn>
                              </p:par>
                              <p:par>
                                <p:cTn id="185" presetID="2" presetClass="entr" presetSubtype="2" fill="hold" nodeType="withEffect">
                                  <p:stCondLst>
                                    <p:cond delay="500"/>
                                  </p:stCondLst>
                                  <p:childTnLst>
                                    <p:set>
                                      <p:cBhvr>
                                        <p:cTn id="186" dur="1" fill="hold">
                                          <p:stCondLst>
                                            <p:cond delay="0"/>
                                          </p:stCondLst>
                                        </p:cTn>
                                        <p:tgtEl>
                                          <p:spTgt spid="31"/>
                                        </p:tgtEl>
                                        <p:attrNameLst>
                                          <p:attrName>style.visibility</p:attrName>
                                        </p:attrNameLst>
                                      </p:cBhvr>
                                      <p:to>
                                        <p:strVal val="visible"/>
                                      </p:to>
                                    </p:set>
                                    <p:anim calcmode="lin" valueType="num">
                                      <p:cBhvr additive="base">
                                        <p:cTn id="187" dur="300" fill="hold"/>
                                        <p:tgtEl>
                                          <p:spTgt spid="31"/>
                                        </p:tgtEl>
                                        <p:attrNameLst>
                                          <p:attrName>ppt_x</p:attrName>
                                        </p:attrNameLst>
                                      </p:cBhvr>
                                      <p:tavLst>
                                        <p:tav tm="0">
                                          <p:val>
                                            <p:strVal val="1+#ppt_w/2"/>
                                          </p:val>
                                        </p:tav>
                                        <p:tav tm="100000">
                                          <p:val>
                                            <p:strVal val="#ppt_x"/>
                                          </p:val>
                                        </p:tav>
                                      </p:tavLst>
                                    </p:anim>
                                    <p:anim calcmode="lin" valueType="num">
                                      <p:cBhvr additive="base">
                                        <p:cTn id="188" dur="300" fill="hold"/>
                                        <p:tgtEl>
                                          <p:spTgt spid="31"/>
                                        </p:tgtEl>
                                        <p:attrNameLst>
                                          <p:attrName>ppt_y</p:attrName>
                                        </p:attrNameLst>
                                      </p:cBhvr>
                                      <p:tavLst>
                                        <p:tav tm="0">
                                          <p:val>
                                            <p:strVal val="#ppt_y"/>
                                          </p:val>
                                        </p:tav>
                                        <p:tav tm="100000">
                                          <p:val>
                                            <p:strVal val="#ppt_y"/>
                                          </p:val>
                                        </p:tav>
                                      </p:tavLst>
                                    </p:anim>
                                  </p:childTnLst>
                                </p:cTn>
                              </p:par>
                              <p:par>
                                <p:cTn id="189" presetID="2" presetClass="entr" presetSubtype="2" fill="hold" nodeType="withEffect">
                                  <p:stCondLst>
                                    <p:cond delay="0"/>
                                  </p:stCondLst>
                                  <p:childTnLst>
                                    <p:set>
                                      <p:cBhvr>
                                        <p:cTn id="190" dur="1" fill="hold">
                                          <p:stCondLst>
                                            <p:cond delay="0"/>
                                          </p:stCondLst>
                                        </p:cTn>
                                        <p:tgtEl>
                                          <p:spTgt spid="32"/>
                                        </p:tgtEl>
                                        <p:attrNameLst>
                                          <p:attrName>style.visibility</p:attrName>
                                        </p:attrNameLst>
                                      </p:cBhvr>
                                      <p:to>
                                        <p:strVal val="visible"/>
                                      </p:to>
                                    </p:set>
                                    <p:anim calcmode="lin" valueType="num">
                                      <p:cBhvr additive="base">
                                        <p:cTn id="191" dur="300" fill="hold"/>
                                        <p:tgtEl>
                                          <p:spTgt spid="32"/>
                                        </p:tgtEl>
                                        <p:attrNameLst>
                                          <p:attrName>ppt_x</p:attrName>
                                        </p:attrNameLst>
                                      </p:cBhvr>
                                      <p:tavLst>
                                        <p:tav tm="0">
                                          <p:val>
                                            <p:strVal val="1+#ppt_w/2"/>
                                          </p:val>
                                        </p:tav>
                                        <p:tav tm="100000">
                                          <p:val>
                                            <p:strVal val="#ppt_x"/>
                                          </p:val>
                                        </p:tav>
                                      </p:tavLst>
                                    </p:anim>
                                    <p:anim calcmode="lin" valueType="num">
                                      <p:cBhvr additive="base">
                                        <p:cTn id="192" dur="300" fill="hold"/>
                                        <p:tgtEl>
                                          <p:spTgt spid="32"/>
                                        </p:tgtEl>
                                        <p:attrNameLst>
                                          <p:attrName>ppt_y</p:attrName>
                                        </p:attrNameLst>
                                      </p:cBhvr>
                                      <p:tavLst>
                                        <p:tav tm="0">
                                          <p:val>
                                            <p:strVal val="#ppt_y"/>
                                          </p:val>
                                        </p:tav>
                                        <p:tav tm="100000">
                                          <p:val>
                                            <p:strVal val="#ppt_y"/>
                                          </p:val>
                                        </p:tav>
                                      </p:tavLst>
                                    </p:anim>
                                  </p:childTnLst>
                                </p:cTn>
                              </p:par>
                              <p:par>
                                <p:cTn id="193" presetID="2" presetClass="entr" presetSubtype="2" fill="hold" nodeType="withEffect">
                                  <p:stCondLst>
                                    <p:cond delay="300"/>
                                  </p:stCondLst>
                                  <p:childTnLst>
                                    <p:set>
                                      <p:cBhvr>
                                        <p:cTn id="194" dur="1" fill="hold">
                                          <p:stCondLst>
                                            <p:cond delay="0"/>
                                          </p:stCondLst>
                                        </p:cTn>
                                        <p:tgtEl>
                                          <p:spTgt spid="33"/>
                                        </p:tgtEl>
                                        <p:attrNameLst>
                                          <p:attrName>style.visibility</p:attrName>
                                        </p:attrNameLst>
                                      </p:cBhvr>
                                      <p:to>
                                        <p:strVal val="visible"/>
                                      </p:to>
                                    </p:set>
                                    <p:anim calcmode="lin" valueType="num">
                                      <p:cBhvr additive="base">
                                        <p:cTn id="195" dur="300" fill="hold"/>
                                        <p:tgtEl>
                                          <p:spTgt spid="33"/>
                                        </p:tgtEl>
                                        <p:attrNameLst>
                                          <p:attrName>ppt_x</p:attrName>
                                        </p:attrNameLst>
                                      </p:cBhvr>
                                      <p:tavLst>
                                        <p:tav tm="0">
                                          <p:val>
                                            <p:strVal val="1+#ppt_w/2"/>
                                          </p:val>
                                        </p:tav>
                                        <p:tav tm="100000">
                                          <p:val>
                                            <p:strVal val="#ppt_x"/>
                                          </p:val>
                                        </p:tav>
                                      </p:tavLst>
                                    </p:anim>
                                    <p:anim calcmode="lin" valueType="num">
                                      <p:cBhvr additive="base">
                                        <p:cTn id="196" dur="300" fill="hold"/>
                                        <p:tgtEl>
                                          <p:spTgt spid="33"/>
                                        </p:tgtEl>
                                        <p:attrNameLst>
                                          <p:attrName>ppt_y</p:attrName>
                                        </p:attrNameLst>
                                      </p:cBhvr>
                                      <p:tavLst>
                                        <p:tav tm="0">
                                          <p:val>
                                            <p:strVal val="#ppt_y"/>
                                          </p:val>
                                        </p:tav>
                                        <p:tav tm="100000">
                                          <p:val>
                                            <p:strVal val="#ppt_y"/>
                                          </p:val>
                                        </p:tav>
                                      </p:tavLst>
                                    </p:anim>
                                  </p:childTnLst>
                                </p:cTn>
                              </p:par>
                              <p:par>
                                <p:cTn id="197" presetID="2" presetClass="entr" presetSubtype="2" fill="hold" nodeType="withEffect">
                                  <p:stCondLst>
                                    <p:cond delay="200"/>
                                  </p:stCondLst>
                                  <p:childTnLst>
                                    <p:set>
                                      <p:cBhvr>
                                        <p:cTn id="198" dur="1" fill="hold">
                                          <p:stCondLst>
                                            <p:cond delay="0"/>
                                          </p:stCondLst>
                                        </p:cTn>
                                        <p:tgtEl>
                                          <p:spTgt spid="34"/>
                                        </p:tgtEl>
                                        <p:attrNameLst>
                                          <p:attrName>style.visibility</p:attrName>
                                        </p:attrNameLst>
                                      </p:cBhvr>
                                      <p:to>
                                        <p:strVal val="visible"/>
                                      </p:to>
                                    </p:set>
                                    <p:anim calcmode="lin" valueType="num">
                                      <p:cBhvr additive="base">
                                        <p:cTn id="199" dur="300" fill="hold"/>
                                        <p:tgtEl>
                                          <p:spTgt spid="34"/>
                                        </p:tgtEl>
                                        <p:attrNameLst>
                                          <p:attrName>ppt_x</p:attrName>
                                        </p:attrNameLst>
                                      </p:cBhvr>
                                      <p:tavLst>
                                        <p:tav tm="0">
                                          <p:val>
                                            <p:strVal val="1+#ppt_w/2"/>
                                          </p:val>
                                        </p:tav>
                                        <p:tav tm="100000">
                                          <p:val>
                                            <p:strVal val="#ppt_x"/>
                                          </p:val>
                                        </p:tav>
                                      </p:tavLst>
                                    </p:anim>
                                    <p:anim calcmode="lin" valueType="num">
                                      <p:cBhvr additive="base">
                                        <p:cTn id="200" dur="300" fill="hold"/>
                                        <p:tgtEl>
                                          <p:spTgt spid="34"/>
                                        </p:tgtEl>
                                        <p:attrNameLst>
                                          <p:attrName>ppt_y</p:attrName>
                                        </p:attrNameLst>
                                      </p:cBhvr>
                                      <p:tavLst>
                                        <p:tav tm="0">
                                          <p:val>
                                            <p:strVal val="#ppt_y"/>
                                          </p:val>
                                        </p:tav>
                                        <p:tav tm="100000">
                                          <p:val>
                                            <p:strVal val="#ppt_y"/>
                                          </p:val>
                                        </p:tav>
                                      </p:tavLst>
                                    </p:anim>
                                  </p:childTnLst>
                                </p:cTn>
                              </p:par>
                              <p:par>
                                <p:cTn id="201" presetID="2" presetClass="entr" presetSubtype="2" fill="hold" nodeType="withEffect">
                                  <p:stCondLst>
                                    <p:cond delay="300"/>
                                  </p:stCondLst>
                                  <p:childTnLst>
                                    <p:set>
                                      <p:cBhvr>
                                        <p:cTn id="202" dur="1" fill="hold">
                                          <p:stCondLst>
                                            <p:cond delay="0"/>
                                          </p:stCondLst>
                                        </p:cTn>
                                        <p:tgtEl>
                                          <p:spTgt spid="38"/>
                                        </p:tgtEl>
                                        <p:attrNameLst>
                                          <p:attrName>style.visibility</p:attrName>
                                        </p:attrNameLst>
                                      </p:cBhvr>
                                      <p:to>
                                        <p:strVal val="visible"/>
                                      </p:to>
                                    </p:set>
                                    <p:anim calcmode="lin" valueType="num">
                                      <p:cBhvr additive="base">
                                        <p:cTn id="203" dur="300" fill="hold"/>
                                        <p:tgtEl>
                                          <p:spTgt spid="38"/>
                                        </p:tgtEl>
                                        <p:attrNameLst>
                                          <p:attrName>ppt_x</p:attrName>
                                        </p:attrNameLst>
                                      </p:cBhvr>
                                      <p:tavLst>
                                        <p:tav tm="0">
                                          <p:val>
                                            <p:strVal val="1+#ppt_w/2"/>
                                          </p:val>
                                        </p:tav>
                                        <p:tav tm="100000">
                                          <p:val>
                                            <p:strVal val="#ppt_x"/>
                                          </p:val>
                                        </p:tav>
                                      </p:tavLst>
                                    </p:anim>
                                    <p:anim calcmode="lin" valueType="num">
                                      <p:cBhvr additive="base">
                                        <p:cTn id="204" dur="300" fill="hold"/>
                                        <p:tgtEl>
                                          <p:spTgt spid="38"/>
                                        </p:tgtEl>
                                        <p:attrNameLst>
                                          <p:attrName>ppt_y</p:attrName>
                                        </p:attrNameLst>
                                      </p:cBhvr>
                                      <p:tavLst>
                                        <p:tav tm="0">
                                          <p:val>
                                            <p:strVal val="#ppt_y"/>
                                          </p:val>
                                        </p:tav>
                                        <p:tav tm="100000">
                                          <p:val>
                                            <p:strVal val="#ppt_y"/>
                                          </p:val>
                                        </p:tav>
                                      </p:tavLst>
                                    </p:anim>
                                  </p:childTnLst>
                                </p:cTn>
                              </p:par>
                              <p:par>
                                <p:cTn id="205" presetID="2" presetClass="entr" presetSubtype="2" fill="hold" nodeType="withEffect">
                                  <p:stCondLst>
                                    <p:cond delay="100"/>
                                  </p:stCondLst>
                                  <p:childTnLst>
                                    <p:set>
                                      <p:cBhvr>
                                        <p:cTn id="206" dur="1" fill="hold">
                                          <p:stCondLst>
                                            <p:cond delay="0"/>
                                          </p:stCondLst>
                                        </p:cTn>
                                        <p:tgtEl>
                                          <p:spTgt spid="39"/>
                                        </p:tgtEl>
                                        <p:attrNameLst>
                                          <p:attrName>style.visibility</p:attrName>
                                        </p:attrNameLst>
                                      </p:cBhvr>
                                      <p:to>
                                        <p:strVal val="visible"/>
                                      </p:to>
                                    </p:set>
                                    <p:anim calcmode="lin" valueType="num">
                                      <p:cBhvr additive="base">
                                        <p:cTn id="207" dur="300" fill="hold"/>
                                        <p:tgtEl>
                                          <p:spTgt spid="39"/>
                                        </p:tgtEl>
                                        <p:attrNameLst>
                                          <p:attrName>ppt_x</p:attrName>
                                        </p:attrNameLst>
                                      </p:cBhvr>
                                      <p:tavLst>
                                        <p:tav tm="0">
                                          <p:val>
                                            <p:strVal val="1+#ppt_w/2"/>
                                          </p:val>
                                        </p:tav>
                                        <p:tav tm="100000">
                                          <p:val>
                                            <p:strVal val="#ppt_x"/>
                                          </p:val>
                                        </p:tav>
                                      </p:tavLst>
                                    </p:anim>
                                    <p:anim calcmode="lin" valueType="num">
                                      <p:cBhvr additive="base">
                                        <p:cTn id="208" dur="300" fill="hold"/>
                                        <p:tgtEl>
                                          <p:spTgt spid="39"/>
                                        </p:tgtEl>
                                        <p:attrNameLst>
                                          <p:attrName>ppt_y</p:attrName>
                                        </p:attrNameLst>
                                      </p:cBhvr>
                                      <p:tavLst>
                                        <p:tav tm="0">
                                          <p:val>
                                            <p:strVal val="#ppt_y"/>
                                          </p:val>
                                        </p:tav>
                                        <p:tav tm="100000">
                                          <p:val>
                                            <p:strVal val="#ppt_y"/>
                                          </p:val>
                                        </p:tav>
                                      </p:tavLst>
                                    </p:anim>
                                  </p:childTnLst>
                                </p:cTn>
                              </p:par>
                              <p:par>
                                <p:cTn id="209" presetID="2" presetClass="entr" presetSubtype="2" fill="hold" nodeType="withEffect">
                                  <p:stCondLst>
                                    <p:cond delay="300"/>
                                  </p:stCondLst>
                                  <p:childTnLst>
                                    <p:set>
                                      <p:cBhvr>
                                        <p:cTn id="210" dur="1" fill="hold">
                                          <p:stCondLst>
                                            <p:cond delay="0"/>
                                          </p:stCondLst>
                                        </p:cTn>
                                        <p:tgtEl>
                                          <p:spTgt spid="40"/>
                                        </p:tgtEl>
                                        <p:attrNameLst>
                                          <p:attrName>style.visibility</p:attrName>
                                        </p:attrNameLst>
                                      </p:cBhvr>
                                      <p:to>
                                        <p:strVal val="visible"/>
                                      </p:to>
                                    </p:set>
                                    <p:anim calcmode="lin" valueType="num">
                                      <p:cBhvr additive="base">
                                        <p:cTn id="211" dur="300" fill="hold"/>
                                        <p:tgtEl>
                                          <p:spTgt spid="40"/>
                                        </p:tgtEl>
                                        <p:attrNameLst>
                                          <p:attrName>ppt_x</p:attrName>
                                        </p:attrNameLst>
                                      </p:cBhvr>
                                      <p:tavLst>
                                        <p:tav tm="0">
                                          <p:val>
                                            <p:strVal val="1+#ppt_w/2"/>
                                          </p:val>
                                        </p:tav>
                                        <p:tav tm="100000">
                                          <p:val>
                                            <p:strVal val="#ppt_x"/>
                                          </p:val>
                                        </p:tav>
                                      </p:tavLst>
                                    </p:anim>
                                    <p:anim calcmode="lin" valueType="num">
                                      <p:cBhvr additive="base">
                                        <p:cTn id="212" dur="300" fill="hold"/>
                                        <p:tgtEl>
                                          <p:spTgt spid="40"/>
                                        </p:tgtEl>
                                        <p:attrNameLst>
                                          <p:attrName>ppt_y</p:attrName>
                                        </p:attrNameLst>
                                      </p:cBhvr>
                                      <p:tavLst>
                                        <p:tav tm="0">
                                          <p:val>
                                            <p:strVal val="#ppt_y"/>
                                          </p:val>
                                        </p:tav>
                                        <p:tav tm="100000">
                                          <p:val>
                                            <p:strVal val="#ppt_y"/>
                                          </p:val>
                                        </p:tav>
                                      </p:tavLst>
                                    </p:anim>
                                  </p:childTnLst>
                                </p:cTn>
                              </p:par>
                              <p:par>
                                <p:cTn id="213" presetID="2" presetClass="entr" presetSubtype="2" fill="hold" nodeType="withEffect">
                                  <p:stCondLst>
                                    <p:cond delay="200"/>
                                  </p:stCondLst>
                                  <p:childTnLst>
                                    <p:set>
                                      <p:cBhvr>
                                        <p:cTn id="214" dur="1" fill="hold">
                                          <p:stCondLst>
                                            <p:cond delay="0"/>
                                          </p:stCondLst>
                                        </p:cTn>
                                        <p:tgtEl>
                                          <p:spTgt spid="50"/>
                                        </p:tgtEl>
                                        <p:attrNameLst>
                                          <p:attrName>style.visibility</p:attrName>
                                        </p:attrNameLst>
                                      </p:cBhvr>
                                      <p:to>
                                        <p:strVal val="visible"/>
                                      </p:to>
                                    </p:set>
                                    <p:anim calcmode="lin" valueType="num">
                                      <p:cBhvr additive="base">
                                        <p:cTn id="215" dur="300" fill="hold"/>
                                        <p:tgtEl>
                                          <p:spTgt spid="50"/>
                                        </p:tgtEl>
                                        <p:attrNameLst>
                                          <p:attrName>ppt_x</p:attrName>
                                        </p:attrNameLst>
                                      </p:cBhvr>
                                      <p:tavLst>
                                        <p:tav tm="0">
                                          <p:val>
                                            <p:strVal val="1+#ppt_w/2"/>
                                          </p:val>
                                        </p:tav>
                                        <p:tav tm="100000">
                                          <p:val>
                                            <p:strVal val="#ppt_x"/>
                                          </p:val>
                                        </p:tav>
                                      </p:tavLst>
                                    </p:anim>
                                    <p:anim calcmode="lin" valueType="num">
                                      <p:cBhvr additive="base">
                                        <p:cTn id="216" dur="300" fill="hold"/>
                                        <p:tgtEl>
                                          <p:spTgt spid="50"/>
                                        </p:tgtEl>
                                        <p:attrNameLst>
                                          <p:attrName>ppt_y</p:attrName>
                                        </p:attrNameLst>
                                      </p:cBhvr>
                                      <p:tavLst>
                                        <p:tav tm="0">
                                          <p:val>
                                            <p:strVal val="#ppt_y"/>
                                          </p:val>
                                        </p:tav>
                                        <p:tav tm="100000">
                                          <p:val>
                                            <p:strVal val="#ppt_y"/>
                                          </p:val>
                                        </p:tav>
                                      </p:tavLst>
                                    </p:anim>
                                  </p:childTnLst>
                                </p:cTn>
                              </p:par>
                              <p:par>
                                <p:cTn id="217" presetID="2" presetClass="entr" presetSubtype="2" fill="hold" nodeType="withEffect">
                                  <p:stCondLst>
                                    <p:cond delay="100"/>
                                  </p:stCondLst>
                                  <p:childTnLst>
                                    <p:set>
                                      <p:cBhvr>
                                        <p:cTn id="218" dur="1" fill="hold">
                                          <p:stCondLst>
                                            <p:cond delay="0"/>
                                          </p:stCondLst>
                                        </p:cTn>
                                        <p:tgtEl>
                                          <p:spTgt spid="51"/>
                                        </p:tgtEl>
                                        <p:attrNameLst>
                                          <p:attrName>style.visibility</p:attrName>
                                        </p:attrNameLst>
                                      </p:cBhvr>
                                      <p:to>
                                        <p:strVal val="visible"/>
                                      </p:to>
                                    </p:set>
                                    <p:anim calcmode="lin" valueType="num">
                                      <p:cBhvr additive="base">
                                        <p:cTn id="219" dur="300" fill="hold"/>
                                        <p:tgtEl>
                                          <p:spTgt spid="51"/>
                                        </p:tgtEl>
                                        <p:attrNameLst>
                                          <p:attrName>ppt_x</p:attrName>
                                        </p:attrNameLst>
                                      </p:cBhvr>
                                      <p:tavLst>
                                        <p:tav tm="0">
                                          <p:val>
                                            <p:strVal val="1+#ppt_w/2"/>
                                          </p:val>
                                        </p:tav>
                                        <p:tav tm="100000">
                                          <p:val>
                                            <p:strVal val="#ppt_x"/>
                                          </p:val>
                                        </p:tav>
                                      </p:tavLst>
                                    </p:anim>
                                    <p:anim calcmode="lin" valueType="num">
                                      <p:cBhvr additive="base">
                                        <p:cTn id="220" dur="300" fill="hold"/>
                                        <p:tgtEl>
                                          <p:spTgt spid="51"/>
                                        </p:tgtEl>
                                        <p:attrNameLst>
                                          <p:attrName>ppt_y</p:attrName>
                                        </p:attrNameLst>
                                      </p:cBhvr>
                                      <p:tavLst>
                                        <p:tav tm="0">
                                          <p:val>
                                            <p:strVal val="#ppt_y"/>
                                          </p:val>
                                        </p:tav>
                                        <p:tav tm="100000">
                                          <p:val>
                                            <p:strVal val="#ppt_y"/>
                                          </p:val>
                                        </p:tav>
                                      </p:tavLst>
                                    </p:anim>
                                  </p:childTnLst>
                                </p:cTn>
                              </p:par>
                              <p:par>
                                <p:cTn id="221" presetID="2" presetClass="entr" presetSubtype="2" fill="hold" nodeType="withEffect">
                                  <p:stCondLst>
                                    <p:cond delay="300"/>
                                  </p:stCondLst>
                                  <p:childTnLst>
                                    <p:set>
                                      <p:cBhvr>
                                        <p:cTn id="222" dur="1" fill="hold">
                                          <p:stCondLst>
                                            <p:cond delay="0"/>
                                          </p:stCondLst>
                                        </p:cTn>
                                        <p:tgtEl>
                                          <p:spTgt spid="52"/>
                                        </p:tgtEl>
                                        <p:attrNameLst>
                                          <p:attrName>style.visibility</p:attrName>
                                        </p:attrNameLst>
                                      </p:cBhvr>
                                      <p:to>
                                        <p:strVal val="visible"/>
                                      </p:to>
                                    </p:set>
                                    <p:anim calcmode="lin" valueType="num">
                                      <p:cBhvr additive="base">
                                        <p:cTn id="223" dur="300" fill="hold"/>
                                        <p:tgtEl>
                                          <p:spTgt spid="52"/>
                                        </p:tgtEl>
                                        <p:attrNameLst>
                                          <p:attrName>ppt_x</p:attrName>
                                        </p:attrNameLst>
                                      </p:cBhvr>
                                      <p:tavLst>
                                        <p:tav tm="0">
                                          <p:val>
                                            <p:strVal val="1+#ppt_w/2"/>
                                          </p:val>
                                        </p:tav>
                                        <p:tav tm="100000">
                                          <p:val>
                                            <p:strVal val="#ppt_x"/>
                                          </p:val>
                                        </p:tav>
                                      </p:tavLst>
                                    </p:anim>
                                    <p:anim calcmode="lin" valueType="num">
                                      <p:cBhvr additive="base">
                                        <p:cTn id="224" dur="300" fill="hold"/>
                                        <p:tgtEl>
                                          <p:spTgt spid="52"/>
                                        </p:tgtEl>
                                        <p:attrNameLst>
                                          <p:attrName>ppt_y</p:attrName>
                                        </p:attrNameLst>
                                      </p:cBhvr>
                                      <p:tavLst>
                                        <p:tav tm="0">
                                          <p:val>
                                            <p:strVal val="#ppt_y"/>
                                          </p:val>
                                        </p:tav>
                                        <p:tav tm="100000">
                                          <p:val>
                                            <p:strVal val="#ppt_y"/>
                                          </p:val>
                                        </p:tav>
                                      </p:tavLst>
                                    </p:anim>
                                  </p:childTnLst>
                                </p:cTn>
                              </p:par>
                              <p:par>
                                <p:cTn id="225" presetID="2" presetClass="entr" presetSubtype="2" fill="hold" nodeType="withEffect">
                                  <p:stCondLst>
                                    <p:cond delay="200"/>
                                  </p:stCondLst>
                                  <p:childTnLst>
                                    <p:set>
                                      <p:cBhvr>
                                        <p:cTn id="226" dur="1" fill="hold">
                                          <p:stCondLst>
                                            <p:cond delay="0"/>
                                          </p:stCondLst>
                                        </p:cTn>
                                        <p:tgtEl>
                                          <p:spTgt spid="53"/>
                                        </p:tgtEl>
                                        <p:attrNameLst>
                                          <p:attrName>style.visibility</p:attrName>
                                        </p:attrNameLst>
                                      </p:cBhvr>
                                      <p:to>
                                        <p:strVal val="visible"/>
                                      </p:to>
                                    </p:set>
                                    <p:anim calcmode="lin" valueType="num">
                                      <p:cBhvr additive="base">
                                        <p:cTn id="227" dur="300" fill="hold"/>
                                        <p:tgtEl>
                                          <p:spTgt spid="53"/>
                                        </p:tgtEl>
                                        <p:attrNameLst>
                                          <p:attrName>ppt_x</p:attrName>
                                        </p:attrNameLst>
                                      </p:cBhvr>
                                      <p:tavLst>
                                        <p:tav tm="0">
                                          <p:val>
                                            <p:strVal val="1+#ppt_w/2"/>
                                          </p:val>
                                        </p:tav>
                                        <p:tav tm="100000">
                                          <p:val>
                                            <p:strVal val="#ppt_x"/>
                                          </p:val>
                                        </p:tav>
                                      </p:tavLst>
                                    </p:anim>
                                    <p:anim calcmode="lin" valueType="num">
                                      <p:cBhvr additive="base">
                                        <p:cTn id="228" dur="300" fill="hold"/>
                                        <p:tgtEl>
                                          <p:spTgt spid="53"/>
                                        </p:tgtEl>
                                        <p:attrNameLst>
                                          <p:attrName>ppt_y</p:attrName>
                                        </p:attrNameLst>
                                      </p:cBhvr>
                                      <p:tavLst>
                                        <p:tav tm="0">
                                          <p:val>
                                            <p:strVal val="#ppt_y"/>
                                          </p:val>
                                        </p:tav>
                                        <p:tav tm="100000">
                                          <p:val>
                                            <p:strVal val="#ppt_y"/>
                                          </p:val>
                                        </p:tav>
                                      </p:tavLst>
                                    </p:anim>
                                  </p:childTnLst>
                                </p:cTn>
                              </p:par>
                              <p:par>
                                <p:cTn id="229" presetID="2" presetClass="entr" presetSubtype="2" fill="hold" nodeType="withEffect">
                                  <p:stCondLst>
                                    <p:cond delay="500"/>
                                  </p:stCondLst>
                                  <p:childTnLst>
                                    <p:set>
                                      <p:cBhvr>
                                        <p:cTn id="230" dur="1" fill="hold">
                                          <p:stCondLst>
                                            <p:cond delay="0"/>
                                          </p:stCondLst>
                                        </p:cTn>
                                        <p:tgtEl>
                                          <p:spTgt spid="54"/>
                                        </p:tgtEl>
                                        <p:attrNameLst>
                                          <p:attrName>style.visibility</p:attrName>
                                        </p:attrNameLst>
                                      </p:cBhvr>
                                      <p:to>
                                        <p:strVal val="visible"/>
                                      </p:to>
                                    </p:set>
                                    <p:anim calcmode="lin" valueType="num">
                                      <p:cBhvr additive="base">
                                        <p:cTn id="231" dur="300" fill="hold"/>
                                        <p:tgtEl>
                                          <p:spTgt spid="54"/>
                                        </p:tgtEl>
                                        <p:attrNameLst>
                                          <p:attrName>ppt_x</p:attrName>
                                        </p:attrNameLst>
                                      </p:cBhvr>
                                      <p:tavLst>
                                        <p:tav tm="0">
                                          <p:val>
                                            <p:strVal val="1+#ppt_w/2"/>
                                          </p:val>
                                        </p:tav>
                                        <p:tav tm="100000">
                                          <p:val>
                                            <p:strVal val="#ppt_x"/>
                                          </p:val>
                                        </p:tav>
                                      </p:tavLst>
                                    </p:anim>
                                    <p:anim calcmode="lin" valueType="num">
                                      <p:cBhvr additive="base">
                                        <p:cTn id="232" dur="300" fill="hold"/>
                                        <p:tgtEl>
                                          <p:spTgt spid="54"/>
                                        </p:tgtEl>
                                        <p:attrNameLst>
                                          <p:attrName>ppt_y</p:attrName>
                                        </p:attrNameLst>
                                      </p:cBhvr>
                                      <p:tavLst>
                                        <p:tav tm="0">
                                          <p:val>
                                            <p:strVal val="#ppt_y"/>
                                          </p:val>
                                        </p:tav>
                                        <p:tav tm="100000">
                                          <p:val>
                                            <p:strVal val="#ppt_y"/>
                                          </p:val>
                                        </p:tav>
                                      </p:tavLst>
                                    </p:anim>
                                  </p:childTnLst>
                                </p:cTn>
                              </p:par>
                              <p:par>
                                <p:cTn id="233" presetID="2" presetClass="entr" presetSubtype="2" fill="hold" nodeType="withEffect">
                                  <p:stCondLst>
                                    <p:cond delay="200"/>
                                  </p:stCondLst>
                                  <p:childTnLst>
                                    <p:set>
                                      <p:cBhvr>
                                        <p:cTn id="234" dur="1" fill="hold">
                                          <p:stCondLst>
                                            <p:cond delay="0"/>
                                          </p:stCondLst>
                                        </p:cTn>
                                        <p:tgtEl>
                                          <p:spTgt spid="55"/>
                                        </p:tgtEl>
                                        <p:attrNameLst>
                                          <p:attrName>style.visibility</p:attrName>
                                        </p:attrNameLst>
                                      </p:cBhvr>
                                      <p:to>
                                        <p:strVal val="visible"/>
                                      </p:to>
                                    </p:set>
                                    <p:anim calcmode="lin" valueType="num">
                                      <p:cBhvr additive="base">
                                        <p:cTn id="235" dur="300" fill="hold"/>
                                        <p:tgtEl>
                                          <p:spTgt spid="55"/>
                                        </p:tgtEl>
                                        <p:attrNameLst>
                                          <p:attrName>ppt_x</p:attrName>
                                        </p:attrNameLst>
                                      </p:cBhvr>
                                      <p:tavLst>
                                        <p:tav tm="0">
                                          <p:val>
                                            <p:strVal val="1+#ppt_w/2"/>
                                          </p:val>
                                        </p:tav>
                                        <p:tav tm="100000">
                                          <p:val>
                                            <p:strVal val="#ppt_x"/>
                                          </p:val>
                                        </p:tav>
                                      </p:tavLst>
                                    </p:anim>
                                    <p:anim calcmode="lin" valueType="num">
                                      <p:cBhvr additive="base">
                                        <p:cTn id="236" dur="300" fill="hold"/>
                                        <p:tgtEl>
                                          <p:spTgt spid="55"/>
                                        </p:tgtEl>
                                        <p:attrNameLst>
                                          <p:attrName>ppt_y</p:attrName>
                                        </p:attrNameLst>
                                      </p:cBhvr>
                                      <p:tavLst>
                                        <p:tav tm="0">
                                          <p:val>
                                            <p:strVal val="#ppt_y"/>
                                          </p:val>
                                        </p:tav>
                                        <p:tav tm="100000">
                                          <p:val>
                                            <p:strVal val="#ppt_y"/>
                                          </p:val>
                                        </p:tav>
                                      </p:tavLst>
                                    </p:anim>
                                  </p:childTnLst>
                                </p:cTn>
                              </p:par>
                              <p:par>
                                <p:cTn id="237" presetID="2" presetClass="entr" presetSubtype="2" fill="hold" nodeType="withEffect">
                                  <p:stCondLst>
                                    <p:cond delay="300"/>
                                  </p:stCondLst>
                                  <p:childTnLst>
                                    <p:set>
                                      <p:cBhvr>
                                        <p:cTn id="238" dur="1" fill="hold">
                                          <p:stCondLst>
                                            <p:cond delay="0"/>
                                          </p:stCondLst>
                                        </p:cTn>
                                        <p:tgtEl>
                                          <p:spTgt spid="56"/>
                                        </p:tgtEl>
                                        <p:attrNameLst>
                                          <p:attrName>style.visibility</p:attrName>
                                        </p:attrNameLst>
                                      </p:cBhvr>
                                      <p:to>
                                        <p:strVal val="visible"/>
                                      </p:to>
                                    </p:set>
                                    <p:anim calcmode="lin" valueType="num">
                                      <p:cBhvr additive="base">
                                        <p:cTn id="239" dur="300" fill="hold"/>
                                        <p:tgtEl>
                                          <p:spTgt spid="56"/>
                                        </p:tgtEl>
                                        <p:attrNameLst>
                                          <p:attrName>ppt_x</p:attrName>
                                        </p:attrNameLst>
                                      </p:cBhvr>
                                      <p:tavLst>
                                        <p:tav tm="0">
                                          <p:val>
                                            <p:strVal val="1+#ppt_w/2"/>
                                          </p:val>
                                        </p:tav>
                                        <p:tav tm="100000">
                                          <p:val>
                                            <p:strVal val="#ppt_x"/>
                                          </p:val>
                                        </p:tav>
                                      </p:tavLst>
                                    </p:anim>
                                    <p:anim calcmode="lin" valueType="num">
                                      <p:cBhvr additive="base">
                                        <p:cTn id="240" dur="300" fill="hold"/>
                                        <p:tgtEl>
                                          <p:spTgt spid="56"/>
                                        </p:tgtEl>
                                        <p:attrNameLst>
                                          <p:attrName>ppt_y</p:attrName>
                                        </p:attrNameLst>
                                      </p:cBhvr>
                                      <p:tavLst>
                                        <p:tav tm="0">
                                          <p:val>
                                            <p:strVal val="#ppt_y"/>
                                          </p:val>
                                        </p:tav>
                                        <p:tav tm="100000">
                                          <p:val>
                                            <p:strVal val="#ppt_y"/>
                                          </p:val>
                                        </p:tav>
                                      </p:tavLst>
                                    </p:anim>
                                  </p:childTnLst>
                                </p:cTn>
                              </p:par>
                              <p:par>
                                <p:cTn id="241" presetID="2" presetClass="entr" presetSubtype="2" fill="hold" nodeType="withEffect">
                                  <p:stCondLst>
                                    <p:cond delay="0"/>
                                  </p:stCondLst>
                                  <p:childTnLst>
                                    <p:set>
                                      <p:cBhvr>
                                        <p:cTn id="242" dur="1" fill="hold">
                                          <p:stCondLst>
                                            <p:cond delay="0"/>
                                          </p:stCondLst>
                                        </p:cTn>
                                        <p:tgtEl>
                                          <p:spTgt spid="57"/>
                                        </p:tgtEl>
                                        <p:attrNameLst>
                                          <p:attrName>style.visibility</p:attrName>
                                        </p:attrNameLst>
                                      </p:cBhvr>
                                      <p:to>
                                        <p:strVal val="visible"/>
                                      </p:to>
                                    </p:set>
                                    <p:anim calcmode="lin" valueType="num">
                                      <p:cBhvr additive="base">
                                        <p:cTn id="243" dur="300" fill="hold"/>
                                        <p:tgtEl>
                                          <p:spTgt spid="57"/>
                                        </p:tgtEl>
                                        <p:attrNameLst>
                                          <p:attrName>ppt_x</p:attrName>
                                        </p:attrNameLst>
                                      </p:cBhvr>
                                      <p:tavLst>
                                        <p:tav tm="0">
                                          <p:val>
                                            <p:strVal val="1+#ppt_w/2"/>
                                          </p:val>
                                        </p:tav>
                                        <p:tav tm="100000">
                                          <p:val>
                                            <p:strVal val="#ppt_x"/>
                                          </p:val>
                                        </p:tav>
                                      </p:tavLst>
                                    </p:anim>
                                    <p:anim calcmode="lin" valueType="num">
                                      <p:cBhvr additive="base">
                                        <p:cTn id="244" dur="300" fill="hold"/>
                                        <p:tgtEl>
                                          <p:spTgt spid="57"/>
                                        </p:tgtEl>
                                        <p:attrNameLst>
                                          <p:attrName>ppt_y</p:attrName>
                                        </p:attrNameLst>
                                      </p:cBhvr>
                                      <p:tavLst>
                                        <p:tav tm="0">
                                          <p:val>
                                            <p:strVal val="#ppt_y"/>
                                          </p:val>
                                        </p:tav>
                                        <p:tav tm="100000">
                                          <p:val>
                                            <p:strVal val="#ppt_y"/>
                                          </p:val>
                                        </p:tav>
                                      </p:tavLst>
                                    </p:anim>
                                  </p:childTnLst>
                                </p:cTn>
                              </p:par>
                              <p:par>
                                <p:cTn id="245" presetID="10" presetClass="entr" presetSubtype="0" fill="hold" nodeType="withEffect">
                                  <p:stCondLst>
                                    <p:cond delay="300"/>
                                  </p:stCondLst>
                                  <p:childTnLst>
                                    <p:set>
                                      <p:cBhvr>
                                        <p:cTn id="246" dur="1" fill="hold">
                                          <p:stCondLst>
                                            <p:cond delay="0"/>
                                          </p:stCondLst>
                                        </p:cTn>
                                        <p:tgtEl>
                                          <p:spTgt spid="63"/>
                                        </p:tgtEl>
                                        <p:attrNameLst>
                                          <p:attrName>style.visibility</p:attrName>
                                        </p:attrNameLst>
                                      </p:cBhvr>
                                      <p:to>
                                        <p:strVal val="visible"/>
                                      </p:to>
                                    </p:set>
                                    <p:animEffect transition="in" filter="fade">
                                      <p:cBhvr>
                                        <p:cTn id="247" dur="400"/>
                                        <p:tgtEl>
                                          <p:spTgt spid="63"/>
                                        </p:tgtEl>
                                      </p:cBhvr>
                                    </p:animEffect>
                                  </p:childTnLst>
                                </p:cTn>
                              </p:par>
                              <p:par>
                                <p:cTn id="248" presetID="10" presetClass="exit" presetSubtype="0" fill="hold" nodeType="withEffect">
                                  <p:stCondLst>
                                    <p:cond delay="700"/>
                                  </p:stCondLst>
                                  <p:childTnLst>
                                    <p:animEffect transition="out" filter="fade">
                                      <p:cBhvr>
                                        <p:cTn id="249" dur="400"/>
                                        <p:tgtEl>
                                          <p:spTgt spid="63"/>
                                        </p:tgtEl>
                                      </p:cBhvr>
                                    </p:animEffect>
                                    <p:set>
                                      <p:cBhvr>
                                        <p:cTn id="250" dur="1" fill="hold">
                                          <p:stCondLst>
                                            <p:cond delay="399"/>
                                          </p:stCondLst>
                                        </p:cTn>
                                        <p:tgtEl>
                                          <p:spTgt spid="63"/>
                                        </p:tgtEl>
                                        <p:attrNameLst>
                                          <p:attrName>style.visibility</p:attrName>
                                        </p:attrNameLst>
                                      </p:cBhvr>
                                      <p:to>
                                        <p:strVal val="hidden"/>
                                      </p:to>
                                    </p:set>
                                  </p:childTnLst>
                                </p:cTn>
                              </p:par>
                              <p:par>
                                <p:cTn id="251" presetID="10" presetClass="entr" presetSubtype="0" fill="hold" nodeType="withEffect">
                                  <p:stCondLst>
                                    <p:cond delay="700"/>
                                  </p:stCondLst>
                                  <p:childTnLst>
                                    <p:set>
                                      <p:cBhvr>
                                        <p:cTn id="252" dur="1" fill="hold">
                                          <p:stCondLst>
                                            <p:cond delay="0"/>
                                          </p:stCondLst>
                                        </p:cTn>
                                        <p:tgtEl>
                                          <p:spTgt spid="64"/>
                                        </p:tgtEl>
                                        <p:attrNameLst>
                                          <p:attrName>style.visibility</p:attrName>
                                        </p:attrNameLst>
                                      </p:cBhvr>
                                      <p:to>
                                        <p:strVal val="visible"/>
                                      </p:to>
                                    </p:set>
                                    <p:animEffect transition="in" filter="fade">
                                      <p:cBhvr>
                                        <p:cTn id="253" dur="400"/>
                                        <p:tgtEl>
                                          <p:spTgt spid="64"/>
                                        </p:tgtEl>
                                      </p:cBhvr>
                                    </p:animEffect>
                                  </p:childTnLst>
                                </p:cTn>
                              </p:par>
                              <p:par>
                                <p:cTn id="254" presetID="10" presetClass="exit" presetSubtype="0" fill="hold" nodeType="withEffect">
                                  <p:stCondLst>
                                    <p:cond delay="1000"/>
                                  </p:stCondLst>
                                  <p:childTnLst>
                                    <p:animEffect transition="out" filter="fade">
                                      <p:cBhvr>
                                        <p:cTn id="255" dur="400"/>
                                        <p:tgtEl>
                                          <p:spTgt spid="64"/>
                                        </p:tgtEl>
                                      </p:cBhvr>
                                    </p:animEffect>
                                    <p:set>
                                      <p:cBhvr>
                                        <p:cTn id="256" dur="1" fill="hold">
                                          <p:stCondLst>
                                            <p:cond delay="399"/>
                                          </p:stCondLst>
                                        </p:cTn>
                                        <p:tgtEl>
                                          <p:spTgt spid="64"/>
                                        </p:tgtEl>
                                        <p:attrNameLst>
                                          <p:attrName>style.visibility</p:attrName>
                                        </p:attrNameLst>
                                      </p:cBhvr>
                                      <p:to>
                                        <p:strVal val="hidden"/>
                                      </p:to>
                                    </p:set>
                                  </p:childTnLst>
                                </p:cTn>
                              </p:par>
                              <p:par>
                                <p:cTn id="257" presetID="10" presetClass="entr" presetSubtype="0" fill="hold" nodeType="withEffect">
                                  <p:stCondLst>
                                    <p:cond delay="900"/>
                                  </p:stCondLst>
                                  <p:childTnLst>
                                    <p:set>
                                      <p:cBhvr>
                                        <p:cTn id="258" dur="1" fill="hold">
                                          <p:stCondLst>
                                            <p:cond delay="0"/>
                                          </p:stCondLst>
                                        </p:cTn>
                                        <p:tgtEl>
                                          <p:spTgt spid="65"/>
                                        </p:tgtEl>
                                        <p:attrNameLst>
                                          <p:attrName>style.visibility</p:attrName>
                                        </p:attrNameLst>
                                      </p:cBhvr>
                                      <p:to>
                                        <p:strVal val="visible"/>
                                      </p:to>
                                    </p:set>
                                    <p:animEffect transition="in" filter="fade">
                                      <p:cBhvr>
                                        <p:cTn id="259" dur="400"/>
                                        <p:tgtEl>
                                          <p:spTgt spid="65"/>
                                        </p:tgtEl>
                                      </p:cBhvr>
                                    </p:animEffect>
                                  </p:childTnLst>
                                </p:cTn>
                              </p:par>
                              <p:par>
                                <p:cTn id="260" presetID="10" presetClass="exit" presetSubtype="0" fill="hold" nodeType="withEffect">
                                  <p:stCondLst>
                                    <p:cond delay="1100"/>
                                  </p:stCondLst>
                                  <p:childTnLst>
                                    <p:animEffect transition="out" filter="fade">
                                      <p:cBhvr>
                                        <p:cTn id="261" dur="400"/>
                                        <p:tgtEl>
                                          <p:spTgt spid="65"/>
                                        </p:tgtEl>
                                      </p:cBhvr>
                                    </p:animEffect>
                                    <p:set>
                                      <p:cBhvr>
                                        <p:cTn id="262" dur="1" fill="hold">
                                          <p:stCondLst>
                                            <p:cond delay="399"/>
                                          </p:stCondLst>
                                        </p:cTn>
                                        <p:tgtEl>
                                          <p:spTgt spid="65"/>
                                        </p:tgtEl>
                                        <p:attrNameLst>
                                          <p:attrName>style.visibility</p:attrName>
                                        </p:attrNameLst>
                                      </p:cBhvr>
                                      <p:to>
                                        <p:strVal val="hidden"/>
                                      </p:to>
                                    </p:set>
                                  </p:childTnLst>
                                </p:cTn>
                              </p:par>
                              <p:par>
                                <p:cTn id="263" presetID="10" presetClass="entr" presetSubtype="0" fill="hold" nodeType="withEffect">
                                  <p:stCondLst>
                                    <p:cond delay="200"/>
                                  </p:stCondLst>
                                  <p:childTnLst>
                                    <p:set>
                                      <p:cBhvr>
                                        <p:cTn id="264" dur="1" fill="hold">
                                          <p:stCondLst>
                                            <p:cond delay="0"/>
                                          </p:stCondLst>
                                        </p:cTn>
                                        <p:tgtEl>
                                          <p:spTgt spid="66"/>
                                        </p:tgtEl>
                                        <p:attrNameLst>
                                          <p:attrName>style.visibility</p:attrName>
                                        </p:attrNameLst>
                                      </p:cBhvr>
                                      <p:to>
                                        <p:strVal val="visible"/>
                                      </p:to>
                                    </p:set>
                                    <p:animEffect transition="in" filter="fade">
                                      <p:cBhvr>
                                        <p:cTn id="265" dur="400"/>
                                        <p:tgtEl>
                                          <p:spTgt spid="66"/>
                                        </p:tgtEl>
                                      </p:cBhvr>
                                    </p:animEffect>
                                  </p:childTnLst>
                                </p:cTn>
                              </p:par>
                              <p:par>
                                <p:cTn id="266" presetID="10" presetClass="exit" presetSubtype="0" fill="hold" nodeType="withEffect">
                                  <p:stCondLst>
                                    <p:cond delay="600"/>
                                  </p:stCondLst>
                                  <p:childTnLst>
                                    <p:animEffect transition="out" filter="fade">
                                      <p:cBhvr>
                                        <p:cTn id="267" dur="400"/>
                                        <p:tgtEl>
                                          <p:spTgt spid="66"/>
                                        </p:tgtEl>
                                      </p:cBhvr>
                                    </p:animEffect>
                                    <p:set>
                                      <p:cBhvr>
                                        <p:cTn id="268" dur="1" fill="hold">
                                          <p:stCondLst>
                                            <p:cond delay="399"/>
                                          </p:stCondLst>
                                        </p:cTn>
                                        <p:tgtEl>
                                          <p:spTgt spid="66"/>
                                        </p:tgtEl>
                                        <p:attrNameLst>
                                          <p:attrName>style.visibility</p:attrName>
                                        </p:attrNameLst>
                                      </p:cBhvr>
                                      <p:to>
                                        <p:strVal val="hidden"/>
                                      </p:to>
                                    </p:set>
                                  </p:childTnLst>
                                </p:cTn>
                              </p:par>
                              <p:par>
                                <p:cTn id="269" presetID="10" presetClass="entr" presetSubtype="0" fill="hold" nodeType="withEffect">
                                  <p:stCondLst>
                                    <p:cond delay="500"/>
                                  </p:stCondLst>
                                  <p:childTnLst>
                                    <p:set>
                                      <p:cBhvr>
                                        <p:cTn id="270" dur="1" fill="hold">
                                          <p:stCondLst>
                                            <p:cond delay="0"/>
                                          </p:stCondLst>
                                        </p:cTn>
                                        <p:tgtEl>
                                          <p:spTgt spid="67"/>
                                        </p:tgtEl>
                                        <p:attrNameLst>
                                          <p:attrName>style.visibility</p:attrName>
                                        </p:attrNameLst>
                                      </p:cBhvr>
                                      <p:to>
                                        <p:strVal val="visible"/>
                                      </p:to>
                                    </p:set>
                                    <p:animEffect transition="in" filter="fade">
                                      <p:cBhvr>
                                        <p:cTn id="271" dur="400"/>
                                        <p:tgtEl>
                                          <p:spTgt spid="67"/>
                                        </p:tgtEl>
                                      </p:cBhvr>
                                    </p:animEffect>
                                  </p:childTnLst>
                                </p:cTn>
                              </p:par>
                              <p:par>
                                <p:cTn id="272" presetID="10" presetClass="exit" presetSubtype="0" fill="hold" nodeType="withEffect">
                                  <p:stCondLst>
                                    <p:cond delay="900"/>
                                  </p:stCondLst>
                                  <p:childTnLst>
                                    <p:animEffect transition="out" filter="fade">
                                      <p:cBhvr>
                                        <p:cTn id="273" dur="400"/>
                                        <p:tgtEl>
                                          <p:spTgt spid="67"/>
                                        </p:tgtEl>
                                      </p:cBhvr>
                                    </p:animEffect>
                                    <p:set>
                                      <p:cBhvr>
                                        <p:cTn id="274" dur="1" fill="hold">
                                          <p:stCondLst>
                                            <p:cond delay="399"/>
                                          </p:stCondLst>
                                        </p:cTn>
                                        <p:tgtEl>
                                          <p:spTgt spid="67"/>
                                        </p:tgtEl>
                                        <p:attrNameLst>
                                          <p:attrName>style.visibility</p:attrName>
                                        </p:attrNameLst>
                                      </p:cBhvr>
                                      <p:to>
                                        <p:strVal val="hidden"/>
                                      </p:to>
                                    </p:set>
                                  </p:childTnLst>
                                </p:cTn>
                              </p:par>
                              <p:par>
                                <p:cTn id="275" presetID="10" presetClass="entr" presetSubtype="0" fill="hold" nodeType="withEffect">
                                  <p:stCondLst>
                                    <p:cond delay="10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400"/>
                                        <p:tgtEl>
                                          <p:spTgt spid="68"/>
                                        </p:tgtEl>
                                      </p:cBhvr>
                                    </p:animEffect>
                                  </p:childTnLst>
                                </p:cTn>
                              </p:par>
                              <p:par>
                                <p:cTn id="278" presetID="10" presetClass="exit" presetSubtype="0" fill="hold" nodeType="withEffect">
                                  <p:stCondLst>
                                    <p:cond delay="400"/>
                                  </p:stCondLst>
                                  <p:childTnLst>
                                    <p:animEffect transition="out" filter="fade">
                                      <p:cBhvr>
                                        <p:cTn id="279" dur="400"/>
                                        <p:tgtEl>
                                          <p:spTgt spid="68"/>
                                        </p:tgtEl>
                                      </p:cBhvr>
                                    </p:animEffect>
                                    <p:set>
                                      <p:cBhvr>
                                        <p:cTn id="280" dur="1" fill="hold">
                                          <p:stCondLst>
                                            <p:cond delay="399"/>
                                          </p:stCondLst>
                                        </p:cTn>
                                        <p:tgtEl>
                                          <p:spTgt spid="68"/>
                                        </p:tgtEl>
                                        <p:attrNameLst>
                                          <p:attrName>style.visibility</p:attrName>
                                        </p:attrNameLst>
                                      </p:cBhvr>
                                      <p:to>
                                        <p:strVal val="hidden"/>
                                      </p:to>
                                    </p:set>
                                  </p:childTnLst>
                                </p:cTn>
                              </p:par>
                              <p:par>
                                <p:cTn id="281" presetID="10" presetClass="exit" presetSubtype="0" fill="hold" nodeType="withEffect">
                                  <p:stCondLst>
                                    <p:cond delay="400"/>
                                  </p:stCondLst>
                                  <p:childTnLst>
                                    <p:animEffect transition="out" filter="fade">
                                      <p:cBhvr>
                                        <p:cTn id="282" dur="300"/>
                                        <p:tgtEl>
                                          <p:spTgt spid="62"/>
                                        </p:tgtEl>
                                      </p:cBhvr>
                                    </p:animEffect>
                                    <p:set>
                                      <p:cBhvr>
                                        <p:cTn id="283" dur="1" fill="hold">
                                          <p:stCondLst>
                                            <p:cond delay="299"/>
                                          </p:stCondLst>
                                        </p:cTn>
                                        <p:tgtEl>
                                          <p:spTgt spid="62"/>
                                        </p:tgtEl>
                                        <p:attrNameLst>
                                          <p:attrName>style.visibility</p:attrName>
                                        </p:attrNameLst>
                                      </p:cBhvr>
                                      <p:to>
                                        <p:strVal val="hidden"/>
                                      </p:to>
                                    </p:set>
                                  </p:childTnLst>
                                </p:cTn>
                              </p:par>
                              <p:par>
                                <p:cTn id="284" presetID="10" presetClass="exit" presetSubtype="0" fill="hold" nodeType="withEffect">
                                  <p:stCondLst>
                                    <p:cond delay="600"/>
                                  </p:stCondLst>
                                  <p:childTnLst>
                                    <p:animEffect transition="out" filter="fade">
                                      <p:cBhvr>
                                        <p:cTn id="285" dur="300"/>
                                        <p:tgtEl>
                                          <p:spTgt spid="61"/>
                                        </p:tgtEl>
                                      </p:cBhvr>
                                    </p:animEffect>
                                    <p:set>
                                      <p:cBhvr>
                                        <p:cTn id="286" dur="1" fill="hold">
                                          <p:stCondLst>
                                            <p:cond delay="299"/>
                                          </p:stCondLst>
                                        </p:cTn>
                                        <p:tgtEl>
                                          <p:spTgt spid="61"/>
                                        </p:tgtEl>
                                        <p:attrNameLst>
                                          <p:attrName>style.visibility</p:attrName>
                                        </p:attrNameLst>
                                      </p:cBhvr>
                                      <p:to>
                                        <p:strVal val="hidden"/>
                                      </p:to>
                                    </p:set>
                                  </p:childTnLst>
                                </p:cTn>
                              </p:par>
                              <p:par>
                                <p:cTn id="287" presetID="10" presetClass="exit" presetSubtype="0" fill="hold" nodeType="withEffect">
                                  <p:stCondLst>
                                    <p:cond delay="800"/>
                                  </p:stCondLst>
                                  <p:childTnLst>
                                    <p:animEffect transition="out" filter="fade">
                                      <p:cBhvr>
                                        <p:cTn id="288" dur="300"/>
                                        <p:tgtEl>
                                          <p:spTgt spid="60"/>
                                        </p:tgtEl>
                                      </p:cBhvr>
                                    </p:animEffect>
                                    <p:set>
                                      <p:cBhvr>
                                        <p:cTn id="289" dur="1" fill="hold">
                                          <p:stCondLst>
                                            <p:cond delay="299"/>
                                          </p:stCondLst>
                                        </p:cTn>
                                        <p:tgtEl>
                                          <p:spTgt spid="60"/>
                                        </p:tgtEl>
                                        <p:attrNameLst>
                                          <p:attrName>style.visibility</p:attrName>
                                        </p:attrNameLst>
                                      </p:cBhvr>
                                      <p:to>
                                        <p:strVal val="hidden"/>
                                      </p:to>
                                    </p:set>
                                  </p:childTnLst>
                                </p:cTn>
                              </p:par>
                              <p:par>
                                <p:cTn id="290" presetID="10" presetClass="exit" presetSubtype="0" fill="hold" nodeType="withEffect">
                                  <p:stCondLst>
                                    <p:cond delay="800"/>
                                  </p:stCondLst>
                                  <p:childTnLst>
                                    <p:animEffect transition="out" filter="fade">
                                      <p:cBhvr>
                                        <p:cTn id="291" dur="300"/>
                                        <p:tgtEl>
                                          <p:spTgt spid="59"/>
                                        </p:tgtEl>
                                      </p:cBhvr>
                                    </p:animEffect>
                                    <p:set>
                                      <p:cBhvr>
                                        <p:cTn id="292" dur="1" fill="hold">
                                          <p:stCondLst>
                                            <p:cond delay="299"/>
                                          </p:stCondLst>
                                        </p:cTn>
                                        <p:tgtEl>
                                          <p:spTgt spid="59"/>
                                        </p:tgtEl>
                                        <p:attrNameLst>
                                          <p:attrName>style.visibility</p:attrName>
                                        </p:attrNameLst>
                                      </p:cBhvr>
                                      <p:to>
                                        <p:strVal val="hidden"/>
                                      </p:to>
                                    </p:set>
                                  </p:childTnLst>
                                </p:cTn>
                              </p:par>
                              <p:par>
                                <p:cTn id="293" presetID="10" presetClass="exit" presetSubtype="0" fill="hold" nodeType="withEffect">
                                  <p:stCondLst>
                                    <p:cond delay="800"/>
                                  </p:stCondLst>
                                  <p:childTnLst>
                                    <p:animEffect transition="out" filter="fade">
                                      <p:cBhvr>
                                        <p:cTn id="294" dur="300"/>
                                        <p:tgtEl>
                                          <p:spTgt spid="58"/>
                                        </p:tgtEl>
                                      </p:cBhvr>
                                    </p:animEffect>
                                    <p:set>
                                      <p:cBhvr>
                                        <p:cTn id="295" dur="1" fill="hold">
                                          <p:stCondLst>
                                            <p:cond delay="299"/>
                                          </p:stCondLst>
                                        </p:cTn>
                                        <p:tgtEl>
                                          <p:spTgt spid="58"/>
                                        </p:tgtEl>
                                        <p:attrNameLst>
                                          <p:attrName>style.visibility</p:attrName>
                                        </p:attrNameLst>
                                      </p:cBhvr>
                                      <p:to>
                                        <p:strVal val="hidden"/>
                                      </p:to>
                                    </p:set>
                                  </p:childTnLst>
                                </p:cTn>
                              </p:par>
                              <p:par>
                                <p:cTn id="296" presetID="10" presetClass="exit" presetSubtype="0" fill="hold" nodeType="withEffect">
                                  <p:stCondLst>
                                    <p:cond delay="800"/>
                                  </p:stCondLst>
                                  <p:childTnLst>
                                    <p:animEffect transition="out" filter="fade">
                                      <p:cBhvr>
                                        <p:cTn id="297" dur="300"/>
                                        <p:tgtEl>
                                          <p:spTgt spid="57"/>
                                        </p:tgtEl>
                                      </p:cBhvr>
                                    </p:animEffect>
                                    <p:set>
                                      <p:cBhvr>
                                        <p:cTn id="298" dur="1" fill="hold">
                                          <p:stCondLst>
                                            <p:cond delay="299"/>
                                          </p:stCondLst>
                                        </p:cTn>
                                        <p:tgtEl>
                                          <p:spTgt spid="57"/>
                                        </p:tgtEl>
                                        <p:attrNameLst>
                                          <p:attrName>style.visibility</p:attrName>
                                        </p:attrNameLst>
                                      </p:cBhvr>
                                      <p:to>
                                        <p:strVal val="hidden"/>
                                      </p:to>
                                    </p:set>
                                  </p:childTnLst>
                                </p:cTn>
                              </p:par>
                              <p:par>
                                <p:cTn id="299" presetID="10" presetClass="exit" presetSubtype="0" fill="hold" nodeType="withEffect">
                                  <p:stCondLst>
                                    <p:cond delay="800"/>
                                  </p:stCondLst>
                                  <p:childTnLst>
                                    <p:animEffect transition="out" filter="fade">
                                      <p:cBhvr>
                                        <p:cTn id="300" dur="300"/>
                                        <p:tgtEl>
                                          <p:spTgt spid="56"/>
                                        </p:tgtEl>
                                      </p:cBhvr>
                                    </p:animEffect>
                                    <p:set>
                                      <p:cBhvr>
                                        <p:cTn id="301" dur="1" fill="hold">
                                          <p:stCondLst>
                                            <p:cond delay="299"/>
                                          </p:stCondLst>
                                        </p:cTn>
                                        <p:tgtEl>
                                          <p:spTgt spid="56"/>
                                        </p:tgtEl>
                                        <p:attrNameLst>
                                          <p:attrName>style.visibility</p:attrName>
                                        </p:attrNameLst>
                                      </p:cBhvr>
                                      <p:to>
                                        <p:strVal val="hidden"/>
                                      </p:to>
                                    </p:set>
                                  </p:childTnLst>
                                </p:cTn>
                              </p:par>
                              <p:par>
                                <p:cTn id="302" presetID="10" presetClass="exit" presetSubtype="0" fill="hold" nodeType="withEffect">
                                  <p:stCondLst>
                                    <p:cond delay="800"/>
                                  </p:stCondLst>
                                  <p:childTnLst>
                                    <p:animEffect transition="out" filter="fade">
                                      <p:cBhvr>
                                        <p:cTn id="303" dur="300"/>
                                        <p:tgtEl>
                                          <p:spTgt spid="55"/>
                                        </p:tgtEl>
                                      </p:cBhvr>
                                    </p:animEffect>
                                    <p:set>
                                      <p:cBhvr>
                                        <p:cTn id="304" dur="1" fill="hold">
                                          <p:stCondLst>
                                            <p:cond delay="299"/>
                                          </p:stCondLst>
                                        </p:cTn>
                                        <p:tgtEl>
                                          <p:spTgt spid="55"/>
                                        </p:tgtEl>
                                        <p:attrNameLst>
                                          <p:attrName>style.visibility</p:attrName>
                                        </p:attrNameLst>
                                      </p:cBhvr>
                                      <p:to>
                                        <p:strVal val="hidden"/>
                                      </p:to>
                                    </p:set>
                                  </p:childTnLst>
                                </p:cTn>
                              </p:par>
                              <p:par>
                                <p:cTn id="305" presetID="10" presetClass="exit" presetSubtype="0" fill="hold" nodeType="withEffect">
                                  <p:stCondLst>
                                    <p:cond delay="800"/>
                                  </p:stCondLst>
                                  <p:childTnLst>
                                    <p:animEffect transition="out" filter="fade">
                                      <p:cBhvr>
                                        <p:cTn id="306" dur="300"/>
                                        <p:tgtEl>
                                          <p:spTgt spid="54"/>
                                        </p:tgtEl>
                                      </p:cBhvr>
                                    </p:animEffect>
                                    <p:set>
                                      <p:cBhvr>
                                        <p:cTn id="307" dur="1" fill="hold">
                                          <p:stCondLst>
                                            <p:cond delay="299"/>
                                          </p:stCondLst>
                                        </p:cTn>
                                        <p:tgtEl>
                                          <p:spTgt spid="54"/>
                                        </p:tgtEl>
                                        <p:attrNameLst>
                                          <p:attrName>style.visibility</p:attrName>
                                        </p:attrNameLst>
                                      </p:cBhvr>
                                      <p:to>
                                        <p:strVal val="hidden"/>
                                      </p:to>
                                    </p:set>
                                  </p:childTnLst>
                                </p:cTn>
                              </p:par>
                              <p:par>
                                <p:cTn id="308" presetID="10" presetClass="exit" presetSubtype="0" fill="hold" nodeType="withEffect">
                                  <p:stCondLst>
                                    <p:cond delay="800"/>
                                  </p:stCondLst>
                                  <p:childTnLst>
                                    <p:animEffect transition="out" filter="fade">
                                      <p:cBhvr>
                                        <p:cTn id="309" dur="300"/>
                                        <p:tgtEl>
                                          <p:spTgt spid="53"/>
                                        </p:tgtEl>
                                      </p:cBhvr>
                                    </p:animEffect>
                                    <p:set>
                                      <p:cBhvr>
                                        <p:cTn id="310" dur="1" fill="hold">
                                          <p:stCondLst>
                                            <p:cond delay="299"/>
                                          </p:stCondLst>
                                        </p:cTn>
                                        <p:tgtEl>
                                          <p:spTgt spid="53"/>
                                        </p:tgtEl>
                                        <p:attrNameLst>
                                          <p:attrName>style.visibility</p:attrName>
                                        </p:attrNameLst>
                                      </p:cBhvr>
                                      <p:to>
                                        <p:strVal val="hidden"/>
                                      </p:to>
                                    </p:set>
                                  </p:childTnLst>
                                </p:cTn>
                              </p:par>
                              <p:par>
                                <p:cTn id="311" presetID="10" presetClass="exit" presetSubtype="0" fill="hold" nodeType="withEffect">
                                  <p:stCondLst>
                                    <p:cond delay="800"/>
                                  </p:stCondLst>
                                  <p:childTnLst>
                                    <p:animEffect transition="out" filter="fade">
                                      <p:cBhvr>
                                        <p:cTn id="312" dur="300"/>
                                        <p:tgtEl>
                                          <p:spTgt spid="52"/>
                                        </p:tgtEl>
                                      </p:cBhvr>
                                    </p:animEffect>
                                    <p:set>
                                      <p:cBhvr>
                                        <p:cTn id="313" dur="1" fill="hold">
                                          <p:stCondLst>
                                            <p:cond delay="299"/>
                                          </p:stCondLst>
                                        </p:cTn>
                                        <p:tgtEl>
                                          <p:spTgt spid="52"/>
                                        </p:tgtEl>
                                        <p:attrNameLst>
                                          <p:attrName>style.visibility</p:attrName>
                                        </p:attrNameLst>
                                      </p:cBhvr>
                                      <p:to>
                                        <p:strVal val="hidden"/>
                                      </p:to>
                                    </p:set>
                                  </p:childTnLst>
                                </p:cTn>
                              </p:par>
                              <p:par>
                                <p:cTn id="314" presetID="10" presetClass="exit" presetSubtype="0" fill="hold" nodeType="withEffect">
                                  <p:stCondLst>
                                    <p:cond delay="800"/>
                                  </p:stCondLst>
                                  <p:childTnLst>
                                    <p:animEffect transition="out" filter="fade">
                                      <p:cBhvr>
                                        <p:cTn id="315" dur="300"/>
                                        <p:tgtEl>
                                          <p:spTgt spid="51"/>
                                        </p:tgtEl>
                                      </p:cBhvr>
                                    </p:animEffect>
                                    <p:set>
                                      <p:cBhvr>
                                        <p:cTn id="316" dur="1" fill="hold">
                                          <p:stCondLst>
                                            <p:cond delay="299"/>
                                          </p:stCondLst>
                                        </p:cTn>
                                        <p:tgtEl>
                                          <p:spTgt spid="51"/>
                                        </p:tgtEl>
                                        <p:attrNameLst>
                                          <p:attrName>style.visibility</p:attrName>
                                        </p:attrNameLst>
                                      </p:cBhvr>
                                      <p:to>
                                        <p:strVal val="hidden"/>
                                      </p:to>
                                    </p:set>
                                  </p:childTnLst>
                                </p:cTn>
                              </p:par>
                              <p:par>
                                <p:cTn id="317" presetID="10" presetClass="exit" presetSubtype="0" fill="hold" nodeType="withEffect">
                                  <p:stCondLst>
                                    <p:cond delay="800"/>
                                  </p:stCondLst>
                                  <p:childTnLst>
                                    <p:animEffect transition="out" filter="fade">
                                      <p:cBhvr>
                                        <p:cTn id="318" dur="300"/>
                                        <p:tgtEl>
                                          <p:spTgt spid="50"/>
                                        </p:tgtEl>
                                      </p:cBhvr>
                                    </p:animEffect>
                                    <p:set>
                                      <p:cBhvr>
                                        <p:cTn id="319" dur="1" fill="hold">
                                          <p:stCondLst>
                                            <p:cond delay="299"/>
                                          </p:stCondLst>
                                        </p:cTn>
                                        <p:tgtEl>
                                          <p:spTgt spid="50"/>
                                        </p:tgtEl>
                                        <p:attrNameLst>
                                          <p:attrName>style.visibility</p:attrName>
                                        </p:attrNameLst>
                                      </p:cBhvr>
                                      <p:to>
                                        <p:strVal val="hidden"/>
                                      </p:to>
                                    </p:set>
                                  </p:childTnLst>
                                </p:cTn>
                              </p:par>
                              <p:par>
                                <p:cTn id="320" presetID="10" presetClass="exit" presetSubtype="0" fill="hold" nodeType="withEffect">
                                  <p:stCondLst>
                                    <p:cond delay="800"/>
                                  </p:stCondLst>
                                  <p:childTnLst>
                                    <p:animEffect transition="out" filter="fade">
                                      <p:cBhvr>
                                        <p:cTn id="321" dur="300"/>
                                        <p:tgtEl>
                                          <p:spTgt spid="49"/>
                                        </p:tgtEl>
                                      </p:cBhvr>
                                    </p:animEffect>
                                    <p:set>
                                      <p:cBhvr>
                                        <p:cTn id="322" dur="1" fill="hold">
                                          <p:stCondLst>
                                            <p:cond delay="299"/>
                                          </p:stCondLst>
                                        </p:cTn>
                                        <p:tgtEl>
                                          <p:spTgt spid="49"/>
                                        </p:tgtEl>
                                        <p:attrNameLst>
                                          <p:attrName>style.visibility</p:attrName>
                                        </p:attrNameLst>
                                      </p:cBhvr>
                                      <p:to>
                                        <p:strVal val="hidden"/>
                                      </p:to>
                                    </p:set>
                                  </p:childTnLst>
                                </p:cTn>
                              </p:par>
                              <p:par>
                                <p:cTn id="323" presetID="10" presetClass="exit" presetSubtype="0" fill="hold" nodeType="withEffect">
                                  <p:stCondLst>
                                    <p:cond delay="800"/>
                                  </p:stCondLst>
                                  <p:childTnLst>
                                    <p:animEffect transition="out" filter="fade">
                                      <p:cBhvr>
                                        <p:cTn id="324" dur="300"/>
                                        <p:tgtEl>
                                          <p:spTgt spid="48"/>
                                        </p:tgtEl>
                                      </p:cBhvr>
                                    </p:animEffect>
                                    <p:set>
                                      <p:cBhvr>
                                        <p:cTn id="325" dur="1" fill="hold">
                                          <p:stCondLst>
                                            <p:cond delay="299"/>
                                          </p:stCondLst>
                                        </p:cTn>
                                        <p:tgtEl>
                                          <p:spTgt spid="48"/>
                                        </p:tgtEl>
                                        <p:attrNameLst>
                                          <p:attrName>style.visibility</p:attrName>
                                        </p:attrNameLst>
                                      </p:cBhvr>
                                      <p:to>
                                        <p:strVal val="hidden"/>
                                      </p:to>
                                    </p:set>
                                  </p:childTnLst>
                                </p:cTn>
                              </p:par>
                              <p:par>
                                <p:cTn id="326" presetID="10" presetClass="exit" presetSubtype="0" fill="hold" nodeType="withEffect">
                                  <p:stCondLst>
                                    <p:cond delay="800"/>
                                  </p:stCondLst>
                                  <p:childTnLst>
                                    <p:animEffect transition="out" filter="fade">
                                      <p:cBhvr>
                                        <p:cTn id="327" dur="300"/>
                                        <p:tgtEl>
                                          <p:spTgt spid="47"/>
                                        </p:tgtEl>
                                      </p:cBhvr>
                                    </p:animEffect>
                                    <p:set>
                                      <p:cBhvr>
                                        <p:cTn id="328" dur="1" fill="hold">
                                          <p:stCondLst>
                                            <p:cond delay="299"/>
                                          </p:stCondLst>
                                        </p:cTn>
                                        <p:tgtEl>
                                          <p:spTgt spid="47"/>
                                        </p:tgtEl>
                                        <p:attrNameLst>
                                          <p:attrName>style.visibility</p:attrName>
                                        </p:attrNameLst>
                                      </p:cBhvr>
                                      <p:to>
                                        <p:strVal val="hidden"/>
                                      </p:to>
                                    </p:set>
                                  </p:childTnLst>
                                </p:cTn>
                              </p:par>
                              <p:par>
                                <p:cTn id="329" presetID="10" presetClass="exit" presetSubtype="0" fill="hold" nodeType="withEffect">
                                  <p:stCondLst>
                                    <p:cond delay="800"/>
                                  </p:stCondLst>
                                  <p:childTnLst>
                                    <p:animEffect transition="out" filter="fade">
                                      <p:cBhvr>
                                        <p:cTn id="330" dur="300"/>
                                        <p:tgtEl>
                                          <p:spTgt spid="46"/>
                                        </p:tgtEl>
                                      </p:cBhvr>
                                    </p:animEffect>
                                    <p:set>
                                      <p:cBhvr>
                                        <p:cTn id="331" dur="1" fill="hold">
                                          <p:stCondLst>
                                            <p:cond delay="299"/>
                                          </p:stCondLst>
                                        </p:cTn>
                                        <p:tgtEl>
                                          <p:spTgt spid="46"/>
                                        </p:tgtEl>
                                        <p:attrNameLst>
                                          <p:attrName>style.visibility</p:attrName>
                                        </p:attrNameLst>
                                      </p:cBhvr>
                                      <p:to>
                                        <p:strVal val="hidden"/>
                                      </p:to>
                                    </p:set>
                                  </p:childTnLst>
                                </p:cTn>
                              </p:par>
                              <p:par>
                                <p:cTn id="332" presetID="10" presetClass="exit" presetSubtype="0" fill="hold" nodeType="withEffect">
                                  <p:stCondLst>
                                    <p:cond delay="800"/>
                                  </p:stCondLst>
                                  <p:childTnLst>
                                    <p:animEffect transition="out" filter="fade">
                                      <p:cBhvr>
                                        <p:cTn id="333" dur="300"/>
                                        <p:tgtEl>
                                          <p:spTgt spid="45"/>
                                        </p:tgtEl>
                                      </p:cBhvr>
                                    </p:animEffect>
                                    <p:set>
                                      <p:cBhvr>
                                        <p:cTn id="334" dur="1" fill="hold">
                                          <p:stCondLst>
                                            <p:cond delay="299"/>
                                          </p:stCondLst>
                                        </p:cTn>
                                        <p:tgtEl>
                                          <p:spTgt spid="45"/>
                                        </p:tgtEl>
                                        <p:attrNameLst>
                                          <p:attrName>style.visibility</p:attrName>
                                        </p:attrNameLst>
                                      </p:cBhvr>
                                      <p:to>
                                        <p:strVal val="hidden"/>
                                      </p:to>
                                    </p:set>
                                  </p:childTnLst>
                                </p:cTn>
                              </p:par>
                              <p:par>
                                <p:cTn id="335" presetID="10" presetClass="exit" presetSubtype="0" fill="hold" nodeType="withEffect">
                                  <p:stCondLst>
                                    <p:cond delay="800"/>
                                  </p:stCondLst>
                                  <p:childTnLst>
                                    <p:animEffect transition="out" filter="fade">
                                      <p:cBhvr>
                                        <p:cTn id="336" dur="300"/>
                                        <p:tgtEl>
                                          <p:spTgt spid="44"/>
                                        </p:tgtEl>
                                      </p:cBhvr>
                                    </p:animEffect>
                                    <p:set>
                                      <p:cBhvr>
                                        <p:cTn id="337" dur="1" fill="hold">
                                          <p:stCondLst>
                                            <p:cond delay="299"/>
                                          </p:stCondLst>
                                        </p:cTn>
                                        <p:tgtEl>
                                          <p:spTgt spid="44"/>
                                        </p:tgtEl>
                                        <p:attrNameLst>
                                          <p:attrName>style.visibility</p:attrName>
                                        </p:attrNameLst>
                                      </p:cBhvr>
                                      <p:to>
                                        <p:strVal val="hidden"/>
                                      </p:to>
                                    </p:set>
                                  </p:childTnLst>
                                </p:cTn>
                              </p:par>
                              <p:par>
                                <p:cTn id="338" presetID="10" presetClass="exit" presetSubtype="0" fill="hold" nodeType="withEffect">
                                  <p:stCondLst>
                                    <p:cond delay="800"/>
                                  </p:stCondLst>
                                  <p:childTnLst>
                                    <p:animEffect transition="out" filter="fade">
                                      <p:cBhvr>
                                        <p:cTn id="339" dur="300"/>
                                        <p:tgtEl>
                                          <p:spTgt spid="43"/>
                                        </p:tgtEl>
                                      </p:cBhvr>
                                    </p:animEffect>
                                    <p:set>
                                      <p:cBhvr>
                                        <p:cTn id="340" dur="1" fill="hold">
                                          <p:stCondLst>
                                            <p:cond delay="299"/>
                                          </p:stCondLst>
                                        </p:cTn>
                                        <p:tgtEl>
                                          <p:spTgt spid="43"/>
                                        </p:tgtEl>
                                        <p:attrNameLst>
                                          <p:attrName>style.visibility</p:attrName>
                                        </p:attrNameLst>
                                      </p:cBhvr>
                                      <p:to>
                                        <p:strVal val="hidden"/>
                                      </p:to>
                                    </p:set>
                                  </p:childTnLst>
                                </p:cTn>
                              </p:par>
                              <p:par>
                                <p:cTn id="341" presetID="10" presetClass="exit" presetSubtype="0" fill="hold" nodeType="withEffect">
                                  <p:stCondLst>
                                    <p:cond delay="800"/>
                                  </p:stCondLst>
                                  <p:childTnLst>
                                    <p:animEffect transition="out" filter="fade">
                                      <p:cBhvr>
                                        <p:cTn id="342" dur="300"/>
                                        <p:tgtEl>
                                          <p:spTgt spid="42"/>
                                        </p:tgtEl>
                                      </p:cBhvr>
                                    </p:animEffect>
                                    <p:set>
                                      <p:cBhvr>
                                        <p:cTn id="343" dur="1" fill="hold">
                                          <p:stCondLst>
                                            <p:cond delay="299"/>
                                          </p:stCondLst>
                                        </p:cTn>
                                        <p:tgtEl>
                                          <p:spTgt spid="42"/>
                                        </p:tgtEl>
                                        <p:attrNameLst>
                                          <p:attrName>style.visibility</p:attrName>
                                        </p:attrNameLst>
                                      </p:cBhvr>
                                      <p:to>
                                        <p:strVal val="hidden"/>
                                      </p:to>
                                    </p:set>
                                  </p:childTnLst>
                                </p:cTn>
                              </p:par>
                              <p:par>
                                <p:cTn id="344" presetID="10" presetClass="exit" presetSubtype="0" fill="hold" nodeType="withEffect">
                                  <p:stCondLst>
                                    <p:cond delay="800"/>
                                  </p:stCondLst>
                                  <p:childTnLst>
                                    <p:animEffect transition="out" filter="fade">
                                      <p:cBhvr>
                                        <p:cTn id="345" dur="300"/>
                                        <p:tgtEl>
                                          <p:spTgt spid="41"/>
                                        </p:tgtEl>
                                      </p:cBhvr>
                                    </p:animEffect>
                                    <p:set>
                                      <p:cBhvr>
                                        <p:cTn id="346" dur="1" fill="hold">
                                          <p:stCondLst>
                                            <p:cond delay="299"/>
                                          </p:stCondLst>
                                        </p:cTn>
                                        <p:tgtEl>
                                          <p:spTgt spid="41"/>
                                        </p:tgtEl>
                                        <p:attrNameLst>
                                          <p:attrName>style.visibility</p:attrName>
                                        </p:attrNameLst>
                                      </p:cBhvr>
                                      <p:to>
                                        <p:strVal val="hidden"/>
                                      </p:to>
                                    </p:set>
                                  </p:childTnLst>
                                </p:cTn>
                              </p:par>
                              <p:par>
                                <p:cTn id="347" presetID="10" presetClass="exit" presetSubtype="0" fill="hold" nodeType="withEffect">
                                  <p:stCondLst>
                                    <p:cond delay="800"/>
                                  </p:stCondLst>
                                  <p:childTnLst>
                                    <p:animEffect transition="out" filter="fade">
                                      <p:cBhvr>
                                        <p:cTn id="348" dur="300"/>
                                        <p:tgtEl>
                                          <p:spTgt spid="40"/>
                                        </p:tgtEl>
                                      </p:cBhvr>
                                    </p:animEffect>
                                    <p:set>
                                      <p:cBhvr>
                                        <p:cTn id="349" dur="1" fill="hold">
                                          <p:stCondLst>
                                            <p:cond delay="299"/>
                                          </p:stCondLst>
                                        </p:cTn>
                                        <p:tgtEl>
                                          <p:spTgt spid="40"/>
                                        </p:tgtEl>
                                        <p:attrNameLst>
                                          <p:attrName>style.visibility</p:attrName>
                                        </p:attrNameLst>
                                      </p:cBhvr>
                                      <p:to>
                                        <p:strVal val="hidden"/>
                                      </p:to>
                                    </p:set>
                                  </p:childTnLst>
                                </p:cTn>
                              </p:par>
                              <p:par>
                                <p:cTn id="350" presetID="10" presetClass="exit" presetSubtype="0" fill="hold" nodeType="withEffect">
                                  <p:stCondLst>
                                    <p:cond delay="800"/>
                                  </p:stCondLst>
                                  <p:childTnLst>
                                    <p:animEffect transition="out" filter="fade">
                                      <p:cBhvr>
                                        <p:cTn id="351" dur="300"/>
                                        <p:tgtEl>
                                          <p:spTgt spid="39"/>
                                        </p:tgtEl>
                                      </p:cBhvr>
                                    </p:animEffect>
                                    <p:set>
                                      <p:cBhvr>
                                        <p:cTn id="352" dur="1" fill="hold">
                                          <p:stCondLst>
                                            <p:cond delay="299"/>
                                          </p:stCondLst>
                                        </p:cTn>
                                        <p:tgtEl>
                                          <p:spTgt spid="39"/>
                                        </p:tgtEl>
                                        <p:attrNameLst>
                                          <p:attrName>style.visibility</p:attrName>
                                        </p:attrNameLst>
                                      </p:cBhvr>
                                      <p:to>
                                        <p:strVal val="hidden"/>
                                      </p:to>
                                    </p:set>
                                  </p:childTnLst>
                                </p:cTn>
                              </p:par>
                              <p:par>
                                <p:cTn id="353" presetID="10" presetClass="exit" presetSubtype="0" fill="hold" nodeType="withEffect">
                                  <p:stCondLst>
                                    <p:cond delay="800"/>
                                  </p:stCondLst>
                                  <p:childTnLst>
                                    <p:animEffect transition="out" filter="fade">
                                      <p:cBhvr>
                                        <p:cTn id="354" dur="300"/>
                                        <p:tgtEl>
                                          <p:spTgt spid="38"/>
                                        </p:tgtEl>
                                      </p:cBhvr>
                                    </p:animEffect>
                                    <p:set>
                                      <p:cBhvr>
                                        <p:cTn id="355" dur="1" fill="hold">
                                          <p:stCondLst>
                                            <p:cond delay="299"/>
                                          </p:stCondLst>
                                        </p:cTn>
                                        <p:tgtEl>
                                          <p:spTgt spid="38"/>
                                        </p:tgtEl>
                                        <p:attrNameLst>
                                          <p:attrName>style.visibility</p:attrName>
                                        </p:attrNameLst>
                                      </p:cBhvr>
                                      <p:to>
                                        <p:strVal val="hidden"/>
                                      </p:to>
                                    </p:set>
                                  </p:childTnLst>
                                </p:cTn>
                              </p:par>
                              <p:par>
                                <p:cTn id="356" presetID="10" presetClass="exit" presetSubtype="0" fill="hold" nodeType="withEffect">
                                  <p:stCondLst>
                                    <p:cond delay="800"/>
                                  </p:stCondLst>
                                  <p:childTnLst>
                                    <p:animEffect transition="out" filter="fade">
                                      <p:cBhvr>
                                        <p:cTn id="357" dur="300"/>
                                        <p:tgtEl>
                                          <p:spTgt spid="37"/>
                                        </p:tgtEl>
                                      </p:cBhvr>
                                    </p:animEffect>
                                    <p:set>
                                      <p:cBhvr>
                                        <p:cTn id="358" dur="1" fill="hold">
                                          <p:stCondLst>
                                            <p:cond delay="299"/>
                                          </p:stCondLst>
                                        </p:cTn>
                                        <p:tgtEl>
                                          <p:spTgt spid="37"/>
                                        </p:tgtEl>
                                        <p:attrNameLst>
                                          <p:attrName>style.visibility</p:attrName>
                                        </p:attrNameLst>
                                      </p:cBhvr>
                                      <p:to>
                                        <p:strVal val="hidden"/>
                                      </p:to>
                                    </p:set>
                                  </p:childTnLst>
                                </p:cTn>
                              </p:par>
                              <p:par>
                                <p:cTn id="359" presetID="10" presetClass="exit" presetSubtype="0" fill="hold" nodeType="withEffect">
                                  <p:stCondLst>
                                    <p:cond delay="800"/>
                                  </p:stCondLst>
                                  <p:childTnLst>
                                    <p:animEffect transition="out" filter="fade">
                                      <p:cBhvr>
                                        <p:cTn id="360" dur="300"/>
                                        <p:tgtEl>
                                          <p:spTgt spid="36"/>
                                        </p:tgtEl>
                                      </p:cBhvr>
                                    </p:animEffect>
                                    <p:set>
                                      <p:cBhvr>
                                        <p:cTn id="361" dur="1" fill="hold">
                                          <p:stCondLst>
                                            <p:cond delay="299"/>
                                          </p:stCondLst>
                                        </p:cTn>
                                        <p:tgtEl>
                                          <p:spTgt spid="36"/>
                                        </p:tgtEl>
                                        <p:attrNameLst>
                                          <p:attrName>style.visibility</p:attrName>
                                        </p:attrNameLst>
                                      </p:cBhvr>
                                      <p:to>
                                        <p:strVal val="hidden"/>
                                      </p:to>
                                    </p:set>
                                  </p:childTnLst>
                                </p:cTn>
                              </p:par>
                              <p:par>
                                <p:cTn id="362" presetID="10" presetClass="exit" presetSubtype="0" fill="hold" nodeType="withEffect">
                                  <p:stCondLst>
                                    <p:cond delay="800"/>
                                  </p:stCondLst>
                                  <p:childTnLst>
                                    <p:animEffect transition="out" filter="fade">
                                      <p:cBhvr>
                                        <p:cTn id="363" dur="300"/>
                                        <p:tgtEl>
                                          <p:spTgt spid="35"/>
                                        </p:tgtEl>
                                      </p:cBhvr>
                                    </p:animEffect>
                                    <p:set>
                                      <p:cBhvr>
                                        <p:cTn id="364" dur="1" fill="hold">
                                          <p:stCondLst>
                                            <p:cond delay="299"/>
                                          </p:stCondLst>
                                        </p:cTn>
                                        <p:tgtEl>
                                          <p:spTgt spid="35"/>
                                        </p:tgtEl>
                                        <p:attrNameLst>
                                          <p:attrName>style.visibility</p:attrName>
                                        </p:attrNameLst>
                                      </p:cBhvr>
                                      <p:to>
                                        <p:strVal val="hidden"/>
                                      </p:to>
                                    </p:set>
                                  </p:childTnLst>
                                </p:cTn>
                              </p:par>
                              <p:par>
                                <p:cTn id="365" presetID="10" presetClass="exit" presetSubtype="0" fill="hold" nodeType="withEffect">
                                  <p:stCondLst>
                                    <p:cond delay="800"/>
                                  </p:stCondLst>
                                  <p:childTnLst>
                                    <p:animEffect transition="out" filter="fade">
                                      <p:cBhvr>
                                        <p:cTn id="366" dur="300"/>
                                        <p:tgtEl>
                                          <p:spTgt spid="34"/>
                                        </p:tgtEl>
                                      </p:cBhvr>
                                    </p:animEffect>
                                    <p:set>
                                      <p:cBhvr>
                                        <p:cTn id="367" dur="1" fill="hold">
                                          <p:stCondLst>
                                            <p:cond delay="299"/>
                                          </p:stCondLst>
                                        </p:cTn>
                                        <p:tgtEl>
                                          <p:spTgt spid="34"/>
                                        </p:tgtEl>
                                        <p:attrNameLst>
                                          <p:attrName>style.visibility</p:attrName>
                                        </p:attrNameLst>
                                      </p:cBhvr>
                                      <p:to>
                                        <p:strVal val="hidden"/>
                                      </p:to>
                                    </p:set>
                                  </p:childTnLst>
                                </p:cTn>
                              </p:par>
                              <p:par>
                                <p:cTn id="368" presetID="10" presetClass="exit" presetSubtype="0" fill="hold" nodeType="withEffect">
                                  <p:stCondLst>
                                    <p:cond delay="800"/>
                                  </p:stCondLst>
                                  <p:childTnLst>
                                    <p:animEffect transition="out" filter="fade">
                                      <p:cBhvr>
                                        <p:cTn id="369" dur="300"/>
                                        <p:tgtEl>
                                          <p:spTgt spid="33"/>
                                        </p:tgtEl>
                                      </p:cBhvr>
                                    </p:animEffect>
                                    <p:set>
                                      <p:cBhvr>
                                        <p:cTn id="370" dur="1" fill="hold">
                                          <p:stCondLst>
                                            <p:cond delay="299"/>
                                          </p:stCondLst>
                                        </p:cTn>
                                        <p:tgtEl>
                                          <p:spTgt spid="33"/>
                                        </p:tgtEl>
                                        <p:attrNameLst>
                                          <p:attrName>style.visibility</p:attrName>
                                        </p:attrNameLst>
                                      </p:cBhvr>
                                      <p:to>
                                        <p:strVal val="hidden"/>
                                      </p:to>
                                    </p:set>
                                  </p:childTnLst>
                                </p:cTn>
                              </p:par>
                              <p:par>
                                <p:cTn id="371" presetID="10" presetClass="exit" presetSubtype="0" fill="hold" nodeType="withEffect">
                                  <p:stCondLst>
                                    <p:cond delay="800"/>
                                  </p:stCondLst>
                                  <p:childTnLst>
                                    <p:animEffect transition="out" filter="fade">
                                      <p:cBhvr>
                                        <p:cTn id="372" dur="300"/>
                                        <p:tgtEl>
                                          <p:spTgt spid="32"/>
                                        </p:tgtEl>
                                      </p:cBhvr>
                                    </p:animEffect>
                                    <p:set>
                                      <p:cBhvr>
                                        <p:cTn id="373" dur="1" fill="hold">
                                          <p:stCondLst>
                                            <p:cond delay="299"/>
                                          </p:stCondLst>
                                        </p:cTn>
                                        <p:tgtEl>
                                          <p:spTgt spid="32"/>
                                        </p:tgtEl>
                                        <p:attrNameLst>
                                          <p:attrName>style.visibility</p:attrName>
                                        </p:attrNameLst>
                                      </p:cBhvr>
                                      <p:to>
                                        <p:strVal val="hidden"/>
                                      </p:to>
                                    </p:set>
                                  </p:childTnLst>
                                </p:cTn>
                              </p:par>
                              <p:par>
                                <p:cTn id="374" presetID="10" presetClass="exit" presetSubtype="0" fill="hold" nodeType="withEffect">
                                  <p:stCondLst>
                                    <p:cond delay="800"/>
                                  </p:stCondLst>
                                  <p:childTnLst>
                                    <p:animEffect transition="out" filter="fade">
                                      <p:cBhvr>
                                        <p:cTn id="375" dur="300"/>
                                        <p:tgtEl>
                                          <p:spTgt spid="31"/>
                                        </p:tgtEl>
                                      </p:cBhvr>
                                    </p:animEffect>
                                    <p:set>
                                      <p:cBhvr>
                                        <p:cTn id="376" dur="1" fill="hold">
                                          <p:stCondLst>
                                            <p:cond delay="299"/>
                                          </p:stCondLst>
                                        </p:cTn>
                                        <p:tgtEl>
                                          <p:spTgt spid="31"/>
                                        </p:tgtEl>
                                        <p:attrNameLst>
                                          <p:attrName>style.visibility</p:attrName>
                                        </p:attrNameLst>
                                      </p:cBhvr>
                                      <p:to>
                                        <p:strVal val="hidden"/>
                                      </p:to>
                                    </p:set>
                                  </p:childTnLst>
                                </p:cTn>
                              </p:par>
                              <p:par>
                                <p:cTn id="377" presetID="10" presetClass="exit" presetSubtype="0" fill="hold" nodeType="withEffect">
                                  <p:stCondLst>
                                    <p:cond delay="800"/>
                                  </p:stCondLst>
                                  <p:childTnLst>
                                    <p:animEffect transition="out" filter="fade">
                                      <p:cBhvr>
                                        <p:cTn id="378" dur="300"/>
                                        <p:tgtEl>
                                          <p:spTgt spid="30"/>
                                        </p:tgtEl>
                                      </p:cBhvr>
                                    </p:animEffect>
                                    <p:set>
                                      <p:cBhvr>
                                        <p:cTn id="379" dur="1" fill="hold">
                                          <p:stCondLst>
                                            <p:cond delay="299"/>
                                          </p:stCondLst>
                                        </p:cTn>
                                        <p:tgtEl>
                                          <p:spTgt spid="30"/>
                                        </p:tgtEl>
                                        <p:attrNameLst>
                                          <p:attrName>style.visibility</p:attrName>
                                        </p:attrNameLst>
                                      </p:cBhvr>
                                      <p:to>
                                        <p:strVal val="hidden"/>
                                      </p:to>
                                    </p:set>
                                  </p:childTnLst>
                                </p:cTn>
                              </p:par>
                              <p:par>
                                <p:cTn id="380" presetID="10" presetClass="exit" presetSubtype="0" fill="hold" nodeType="withEffect">
                                  <p:stCondLst>
                                    <p:cond delay="800"/>
                                  </p:stCondLst>
                                  <p:childTnLst>
                                    <p:animEffect transition="out" filter="fade">
                                      <p:cBhvr>
                                        <p:cTn id="381" dur="300"/>
                                        <p:tgtEl>
                                          <p:spTgt spid="29"/>
                                        </p:tgtEl>
                                      </p:cBhvr>
                                    </p:animEffect>
                                    <p:set>
                                      <p:cBhvr>
                                        <p:cTn id="382" dur="1" fill="hold">
                                          <p:stCondLst>
                                            <p:cond delay="299"/>
                                          </p:stCondLst>
                                        </p:cTn>
                                        <p:tgtEl>
                                          <p:spTgt spid="29"/>
                                        </p:tgtEl>
                                        <p:attrNameLst>
                                          <p:attrName>style.visibility</p:attrName>
                                        </p:attrNameLst>
                                      </p:cBhvr>
                                      <p:to>
                                        <p:strVal val="hidden"/>
                                      </p:to>
                                    </p:set>
                                  </p:childTnLst>
                                </p:cTn>
                              </p:par>
                              <p:par>
                                <p:cTn id="383" presetID="10" presetClass="exit" presetSubtype="0" fill="hold" nodeType="withEffect">
                                  <p:stCondLst>
                                    <p:cond delay="800"/>
                                  </p:stCondLst>
                                  <p:childTnLst>
                                    <p:animEffect transition="out" filter="fade">
                                      <p:cBhvr>
                                        <p:cTn id="384" dur="300"/>
                                        <p:tgtEl>
                                          <p:spTgt spid="28"/>
                                        </p:tgtEl>
                                      </p:cBhvr>
                                    </p:animEffect>
                                    <p:set>
                                      <p:cBhvr>
                                        <p:cTn id="385" dur="1" fill="hold">
                                          <p:stCondLst>
                                            <p:cond delay="299"/>
                                          </p:stCondLst>
                                        </p:cTn>
                                        <p:tgtEl>
                                          <p:spTgt spid="28"/>
                                        </p:tgtEl>
                                        <p:attrNameLst>
                                          <p:attrName>style.visibility</p:attrName>
                                        </p:attrNameLst>
                                      </p:cBhvr>
                                      <p:to>
                                        <p:strVal val="hidden"/>
                                      </p:to>
                                    </p:set>
                                  </p:childTnLst>
                                </p:cTn>
                              </p:par>
                              <p:par>
                                <p:cTn id="386" presetID="10" presetClass="exit" presetSubtype="0" fill="hold" nodeType="withEffect">
                                  <p:stCondLst>
                                    <p:cond delay="800"/>
                                  </p:stCondLst>
                                  <p:childTnLst>
                                    <p:animEffect transition="out" filter="fade">
                                      <p:cBhvr>
                                        <p:cTn id="387" dur="300"/>
                                        <p:tgtEl>
                                          <p:spTgt spid="27"/>
                                        </p:tgtEl>
                                      </p:cBhvr>
                                    </p:animEffect>
                                    <p:set>
                                      <p:cBhvr>
                                        <p:cTn id="388" dur="1" fill="hold">
                                          <p:stCondLst>
                                            <p:cond delay="299"/>
                                          </p:stCondLst>
                                        </p:cTn>
                                        <p:tgtEl>
                                          <p:spTgt spid="27"/>
                                        </p:tgtEl>
                                        <p:attrNameLst>
                                          <p:attrName>style.visibility</p:attrName>
                                        </p:attrNameLst>
                                      </p:cBhvr>
                                      <p:to>
                                        <p:strVal val="hidden"/>
                                      </p:to>
                                    </p:set>
                                  </p:childTnLst>
                                </p:cTn>
                              </p:par>
                              <p:par>
                                <p:cTn id="389" presetID="10" presetClass="exit" presetSubtype="0" fill="hold" nodeType="withEffect">
                                  <p:stCondLst>
                                    <p:cond delay="800"/>
                                  </p:stCondLst>
                                  <p:childTnLst>
                                    <p:animEffect transition="out" filter="fade">
                                      <p:cBhvr>
                                        <p:cTn id="390" dur="300"/>
                                        <p:tgtEl>
                                          <p:spTgt spid="26"/>
                                        </p:tgtEl>
                                      </p:cBhvr>
                                    </p:animEffect>
                                    <p:set>
                                      <p:cBhvr>
                                        <p:cTn id="391" dur="1" fill="hold">
                                          <p:stCondLst>
                                            <p:cond delay="299"/>
                                          </p:stCondLst>
                                        </p:cTn>
                                        <p:tgtEl>
                                          <p:spTgt spid="26"/>
                                        </p:tgtEl>
                                        <p:attrNameLst>
                                          <p:attrName>style.visibility</p:attrName>
                                        </p:attrNameLst>
                                      </p:cBhvr>
                                      <p:to>
                                        <p:strVal val="hidden"/>
                                      </p:to>
                                    </p:set>
                                  </p:childTnLst>
                                </p:cTn>
                              </p:par>
                              <p:par>
                                <p:cTn id="392" presetID="10" presetClass="exit" presetSubtype="0" fill="hold" nodeType="withEffect">
                                  <p:stCondLst>
                                    <p:cond delay="800"/>
                                  </p:stCondLst>
                                  <p:childTnLst>
                                    <p:animEffect transition="out" filter="fade">
                                      <p:cBhvr>
                                        <p:cTn id="393" dur="300"/>
                                        <p:tgtEl>
                                          <p:spTgt spid="25"/>
                                        </p:tgtEl>
                                      </p:cBhvr>
                                    </p:animEffect>
                                    <p:set>
                                      <p:cBhvr>
                                        <p:cTn id="394" dur="1" fill="hold">
                                          <p:stCondLst>
                                            <p:cond delay="299"/>
                                          </p:stCondLst>
                                        </p:cTn>
                                        <p:tgtEl>
                                          <p:spTgt spid="25"/>
                                        </p:tgtEl>
                                        <p:attrNameLst>
                                          <p:attrName>style.visibility</p:attrName>
                                        </p:attrNameLst>
                                      </p:cBhvr>
                                      <p:to>
                                        <p:strVal val="hidden"/>
                                      </p:to>
                                    </p:set>
                                  </p:childTnLst>
                                </p:cTn>
                              </p:par>
                              <p:par>
                                <p:cTn id="395" presetID="10" presetClass="exit" presetSubtype="0" fill="hold" nodeType="withEffect">
                                  <p:stCondLst>
                                    <p:cond delay="800"/>
                                  </p:stCondLst>
                                  <p:childTnLst>
                                    <p:animEffect transition="out" filter="fade">
                                      <p:cBhvr>
                                        <p:cTn id="396" dur="300"/>
                                        <p:tgtEl>
                                          <p:spTgt spid="24"/>
                                        </p:tgtEl>
                                      </p:cBhvr>
                                    </p:animEffect>
                                    <p:set>
                                      <p:cBhvr>
                                        <p:cTn id="397" dur="1" fill="hold">
                                          <p:stCondLst>
                                            <p:cond delay="299"/>
                                          </p:stCondLst>
                                        </p:cTn>
                                        <p:tgtEl>
                                          <p:spTgt spid="24"/>
                                        </p:tgtEl>
                                        <p:attrNameLst>
                                          <p:attrName>style.visibility</p:attrName>
                                        </p:attrNameLst>
                                      </p:cBhvr>
                                      <p:to>
                                        <p:strVal val="hidden"/>
                                      </p:to>
                                    </p:set>
                                  </p:childTnLst>
                                </p:cTn>
                              </p:par>
                              <p:par>
                                <p:cTn id="398" presetID="10" presetClass="exit" presetSubtype="0" fill="hold" nodeType="withEffect">
                                  <p:stCondLst>
                                    <p:cond delay="800"/>
                                  </p:stCondLst>
                                  <p:childTnLst>
                                    <p:animEffect transition="out" filter="fade">
                                      <p:cBhvr>
                                        <p:cTn id="399" dur="300"/>
                                        <p:tgtEl>
                                          <p:spTgt spid="23"/>
                                        </p:tgtEl>
                                      </p:cBhvr>
                                    </p:animEffect>
                                    <p:set>
                                      <p:cBhvr>
                                        <p:cTn id="400" dur="1" fill="hold">
                                          <p:stCondLst>
                                            <p:cond delay="299"/>
                                          </p:stCondLst>
                                        </p:cTn>
                                        <p:tgtEl>
                                          <p:spTgt spid="23"/>
                                        </p:tgtEl>
                                        <p:attrNameLst>
                                          <p:attrName>style.visibility</p:attrName>
                                        </p:attrNameLst>
                                      </p:cBhvr>
                                      <p:to>
                                        <p:strVal val="hidden"/>
                                      </p:to>
                                    </p:set>
                                  </p:childTnLst>
                                </p:cTn>
                              </p:par>
                              <p:par>
                                <p:cTn id="401" presetID="10" presetClass="exit" presetSubtype="0" fill="hold" nodeType="withEffect">
                                  <p:stCondLst>
                                    <p:cond delay="800"/>
                                  </p:stCondLst>
                                  <p:childTnLst>
                                    <p:animEffect transition="out" filter="fade">
                                      <p:cBhvr>
                                        <p:cTn id="402" dur="300"/>
                                        <p:tgtEl>
                                          <p:spTgt spid="22"/>
                                        </p:tgtEl>
                                      </p:cBhvr>
                                    </p:animEffect>
                                    <p:set>
                                      <p:cBhvr>
                                        <p:cTn id="403" dur="1" fill="hold">
                                          <p:stCondLst>
                                            <p:cond delay="299"/>
                                          </p:stCondLst>
                                        </p:cTn>
                                        <p:tgtEl>
                                          <p:spTgt spid="22"/>
                                        </p:tgtEl>
                                        <p:attrNameLst>
                                          <p:attrName>style.visibility</p:attrName>
                                        </p:attrNameLst>
                                      </p:cBhvr>
                                      <p:to>
                                        <p:strVal val="hidden"/>
                                      </p:to>
                                    </p:set>
                                  </p:childTnLst>
                                </p:cTn>
                              </p:par>
                              <p:par>
                                <p:cTn id="404" presetID="10" presetClass="exit" presetSubtype="0" fill="hold" nodeType="withEffect">
                                  <p:stCondLst>
                                    <p:cond delay="800"/>
                                  </p:stCondLst>
                                  <p:childTnLst>
                                    <p:animEffect transition="out" filter="fade">
                                      <p:cBhvr>
                                        <p:cTn id="405" dur="300"/>
                                        <p:tgtEl>
                                          <p:spTgt spid="21"/>
                                        </p:tgtEl>
                                      </p:cBhvr>
                                    </p:animEffect>
                                    <p:set>
                                      <p:cBhvr>
                                        <p:cTn id="406" dur="1" fill="hold">
                                          <p:stCondLst>
                                            <p:cond delay="299"/>
                                          </p:stCondLst>
                                        </p:cTn>
                                        <p:tgtEl>
                                          <p:spTgt spid="21"/>
                                        </p:tgtEl>
                                        <p:attrNameLst>
                                          <p:attrName>style.visibility</p:attrName>
                                        </p:attrNameLst>
                                      </p:cBhvr>
                                      <p:to>
                                        <p:strVal val="hidden"/>
                                      </p:to>
                                    </p:set>
                                  </p:childTnLst>
                                </p:cTn>
                              </p:par>
                              <p:par>
                                <p:cTn id="407" presetID="10" presetClass="exit" presetSubtype="0" fill="hold" nodeType="withEffect">
                                  <p:stCondLst>
                                    <p:cond delay="800"/>
                                  </p:stCondLst>
                                  <p:childTnLst>
                                    <p:animEffect transition="out" filter="fade">
                                      <p:cBhvr>
                                        <p:cTn id="408" dur="300"/>
                                        <p:tgtEl>
                                          <p:spTgt spid="20"/>
                                        </p:tgtEl>
                                      </p:cBhvr>
                                    </p:animEffect>
                                    <p:set>
                                      <p:cBhvr>
                                        <p:cTn id="409" dur="1" fill="hold">
                                          <p:stCondLst>
                                            <p:cond delay="299"/>
                                          </p:stCondLst>
                                        </p:cTn>
                                        <p:tgtEl>
                                          <p:spTgt spid="20"/>
                                        </p:tgtEl>
                                        <p:attrNameLst>
                                          <p:attrName>style.visibility</p:attrName>
                                        </p:attrNameLst>
                                      </p:cBhvr>
                                      <p:to>
                                        <p:strVal val="hidden"/>
                                      </p:to>
                                    </p:set>
                                  </p:childTnLst>
                                </p:cTn>
                              </p:par>
                              <p:par>
                                <p:cTn id="410" presetID="10" presetClass="exit" presetSubtype="0" fill="hold" nodeType="withEffect">
                                  <p:stCondLst>
                                    <p:cond delay="800"/>
                                  </p:stCondLst>
                                  <p:childTnLst>
                                    <p:animEffect transition="out" filter="fade">
                                      <p:cBhvr>
                                        <p:cTn id="411" dur="300"/>
                                        <p:tgtEl>
                                          <p:spTgt spid="19"/>
                                        </p:tgtEl>
                                      </p:cBhvr>
                                    </p:animEffect>
                                    <p:set>
                                      <p:cBhvr>
                                        <p:cTn id="412" dur="1" fill="hold">
                                          <p:stCondLst>
                                            <p:cond delay="299"/>
                                          </p:stCondLst>
                                        </p:cTn>
                                        <p:tgtEl>
                                          <p:spTgt spid="19"/>
                                        </p:tgtEl>
                                        <p:attrNameLst>
                                          <p:attrName>style.visibility</p:attrName>
                                        </p:attrNameLst>
                                      </p:cBhvr>
                                      <p:to>
                                        <p:strVal val="hidden"/>
                                      </p:to>
                                    </p:set>
                                  </p:childTnLst>
                                </p:cTn>
                              </p:par>
                              <p:par>
                                <p:cTn id="413" presetID="10" presetClass="exit" presetSubtype="0" fill="hold" nodeType="withEffect">
                                  <p:stCondLst>
                                    <p:cond delay="800"/>
                                  </p:stCondLst>
                                  <p:childTnLst>
                                    <p:animEffect transition="out" filter="fade">
                                      <p:cBhvr>
                                        <p:cTn id="414" dur="300"/>
                                        <p:tgtEl>
                                          <p:spTgt spid="18"/>
                                        </p:tgtEl>
                                      </p:cBhvr>
                                    </p:animEffect>
                                    <p:set>
                                      <p:cBhvr>
                                        <p:cTn id="415" dur="1" fill="hold">
                                          <p:stCondLst>
                                            <p:cond delay="299"/>
                                          </p:stCondLst>
                                        </p:cTn>
                                        <p:tgtEl>
                                          <p:spTgt spid="18"/>
                                        </p:tgtEl>
                                        <p:attrNameLst>
                                          <p:attrName>style.visibility</p:attrName>
                                        </p:attrNameLst>
                                      </p:cBhvr>
                                      <p:to>
                                        <p:strVal val="hidden"/>
                                      </p:to>
                                    </p:set>
                                  </p:childTnLst>
                                </p:cTn>
                              </p:par>
                              <p:par>
                                <p:cTn id="416" presetID="10" presetClass="exit" presetSubtype="0" fill="hold" nodeType="withEffect">
                                  <p:stCondLst>
                                    <p:cond delay="800"/>
                                  </p:stCondLst>
                                  <p:childTnLst>
                                    <p:animEffect transition="out" filter="fade">
                                      <p:cBhvr>
                                        <p:cTn id="417" dur="300"/>
                                        <p:tgtEl>
                                          <p:spTgt spid="17"/>
                                        </p:tgtEl>
                                      </p:cBhvr>
                                    </p:animEffect>
                                    <p:set>
                                      <p:cBhvr>
                                        <p:cTn id="418" dur="1" fill="hold">
                                          <p:stCondLst>
                                            <p:cond delay="299"/>
                                          </p:stCondLst>
                                        </p:cTn>
                                        <p:tgtEl>
                                          <p:spTgt spid="17"/>
                                        </p:tgtEl>
                                        <p:attrNameLst>
                                          <p:attrName>style.visibility</p:attrName>
                                        </p:attrNameLst>
                                      </p:cBhvr>
                                      <p:to>
                                        <p:strVal val="hidden"/>
                                      </p:to>
                                    </p:set>
                                  </p:childTnLst>
                                </p:cTn>
                              </p:par>
                              <p:par>
                                <p:cTn id="419" presetID="10" presetClass="exit" presetSubtype="0" fill="hold" nodeType="withEffect">
                                  <p:stCondLst>
                                    <p:cond delay="800"/>
                                  </p:stCondLst>
                                  <p:childTnLst>
                                    <p:animEffect transition="out" filter="fade">
                                      <p:cBhvr>
                                        <p:cTn id="420" dur="300"/>
                                        <p:tgtEl>
                                          <p:spTgt spid="16"/>
                                        </p:tgtEl>
                                      </p:cBhvr>
                                    </p:animEffect>
                                    <p:set>
                                      <p:cBhvr>
                                        <p:cTn id="421" dur="1" fill="hold">
                                          <p:stCondLst>
                                            <p:cond delay="299"/>
                                          </p:stCondLst>
                                        </p:cTn>
                                        <p:tgtEl>
                                          <p:spTgt spid="16"/>
                                        </p:tgtEl>
                                        <p:attrNameLst>
                                          <p:attrName>style.visibility</p:attrName>
                                        </p:attrNameLst>
                                      </p:cBhvr>
                                      <p:to>
                                        <p:strVal val="hidden"/>
                                      </p:to>
                                    </p:set>
                                  </p:childTnLst>
                                </p:cTn>
                              </p:par>
                              <p:par>
                                <p:cTn id="422" presetID="10" presetClass="exit" presetSubtype="0" fill="hold" nodeType="withEffect">
                                  <p:stCondLst>
                                    <p:cond delay="800"/>
                                  </p:stCondLst>
                                  <p:childTnLst>
                                    <p:animEffect transition="out" filter="fade">
                                      <p:cBhvr>
                                        <p:cTn id="423" dur="300"/>
                                        <p:tgtEl>
                                          <p:spTgt spid="15"/>
                                        </p:tgtEl>
                                      </p:cBhvr>
                                    </p:animEffect>
                                    <p:set>
                                      <p:cBhvr>
                                        <p:cTn id="424" dur="1" fill="hold">
                                          <p:stCondLst>
                                            <p:cond delay="299"/>
                                          </p:stCondLst>
                                        </p:cTn>
                                        <p:tgtEl>
                                          <p:spTgt spid="15"/>
                                        </p:tgtEl>
                                        <p:attrNameLst>
                                          <p:attrName>style.visibility</p:attrName>
                                        </p:attrNameLst>
                                      </p:cBhvr>
                                      <p:to>
                                        <p:strVal val="hidden"/>
                                      </p:to>
                                    </p:set>
                                  </p:childTnLst>
                                </p:cTn>
                              </p:par>
                              <p:par>
                                <p:cTn id="425" presetID="10" presetClass="exit" presetSubtype="0" fill="hold" nodeType="withEffect">
                                  <p:stCondLst>
                                    <p:cond delay="800"/>
                                  </p:stCondLst>
                                  <p:childTnLst>
                                    <p:animEffect transition="out" filter="fade">
                                      <p:cBhvr>
                                        <p:cTn id="426" dur="300"/>
                                        <p:tgtEl>
                                          <p:spTgt spid="14"/>
                                        </p:tgtEl>
                                      </p:cBhvr>
                                    </p:animEffect>
                                    <p:set>
                                      <p:cBhvr>
                                        <p:cTn id="427" dur="1" fill="hold">
                                          <p:stCondLst>
                                            <p:cond delay="299"/>
                                          </p:stCondLst>
                                        </p:cTn>
                                        <p:tgtEl>
                                          <p:spTgt spid="14"/>
                                        </p:tgtEl>
                                        <p:attrNameLst>
                                          <p:attrName>style.visibility</p:attrName>
                                        </p:attrNameLst>
                                      </p:cBhvr>
                                      <p:to>
                                        <p:strVal val="hidden"/>
                                      </p:to>
                                    </p:set>
                                  </p:childTnLst>
                                </p:cTn>
                              </p:par>
                              <p:par>
                                <p:cTn id="428" presetID="10" presetClass="exit" presetSubtype="0" fill="hold" nodeType="withEffect">
                                  <p:stCondLst>
                                    <p:cond delay="800"/>
                                  </p:stCondLst>
                                  <p:childTnLst>
                                    <p:animEffect transition="out" filter="fade">
                                      <p:cBhvr>
                                        <p:cTn id="429" dur="300"/>
                                        <p:tgtEl>
                                          <p:spTgt spid="13"/>
                                        </p:tgtEl>
                                      </p:cBhvr>
                                    </p:animEffect>
                                    <p:set>
                                      <p:cBhvr>
                                        <p:cTn id="430" dur="1" fill="hold">
                                          <p:stCondLst>
                                            <p:cond delay="299"/>
                                          </p:stCondLst>
                                        </p:cTn>
                                        <p:tgtEl>
                                          <p:spTgt spid="13"/>
                                        </p:tgtEl>
                                        <p:attrNameLst>
                                          <p:attrName>style.visibility</p:attrName>
                                        </p:attrNameLst>
                                      </p:cBhvr>
                                      <p:to>
                                        <p:strVal val="hidden"/>
                                      </p:to>
                                    </p:set>
                                  </p:childTnLst>
                                </p:cTn>
                              </p:par>
                              <p:par>
                                <p:cTn id="431" presetID="10" presetClass="exit" presetSubtype="0" fill="hold" nodeType="withEffect">
                                  <p:stCondLst>
                                    <p:cond delay="800"/>
                                  </p:stCondLst>
                                  <p:childTnLst>
                                    <p:animEffect transition="out" filter="fade">
                                      <p:cBhvr>
                                        <p:cTn id="432" dur="300"/>
                                        <p:tgtEl>
                                          <p:spTgt spid="12"/>
                                        </p:tgtEl>
                                      </p:cBhvr>
                                    </p:animEffect>
                                    <p:set>
                                      <p:cBhvr>
                                        <p:cTn id="433" dur="1" fill="hold">
                                          <p:stCondLst>
                                            <p:cond delay="299"/>
                                          </p:stCondLst>
                                        </p:cTn>
                                        <p:tgtEl>
                                          <p:spTgt spid="12"/>
                                        </p:tgtEl>
                                        <p:attrNameLst>
                                          <p:attrName>style.visibility</p:attrName>
                                        </p:attrNameLst>
                                      </p:cBhvr>
                                      <p:to>
                                        <p:strVal val="hidden"/>
                                      </p:to>
                                    </p:set>
                                  </p:childTnLst>
                                </p:cTn>
                              </p:par>
                              <p:par>
                                <p:cTn id="434" presetID="10" presetClass="exit" presetSubtype="0" fill="hold" nodeType="withEffect">
                                  <p:stCondLst>
                                    <p:cond delay="800"/>
                                  </p:stCondLst>
                                  <p:childTnLst>
                                    <p:animEffect transition="out" filter="fade">
                                      <p:cBhvr>
                                        <p:cTn id="435" dur="300"/>
                                        <p:tgtEl>
                                          <p:spTgt spid="11"/>
                                        </p:tgtEl>
                                      </p:cBhvr>
                                    </p:animEffect>
                                    <p:set>
                                      <p:cBhvr>
                                        <p:cTn id="436" dur="1" fill="hold">
                                          <p:stCondLst>
                                            <p:cond delay="299"/>
                                          </p:stCondLst>
                                        </p:cTn>
                                        <p:tgtEl>
                                          <p:spTgt spid="11"/>
                                        </p:tgtEl>
                                        <p:attrNameLst>
                                          <p:attrName>style.visibility</p:attrName>
                                        </p:attrNameLst>
                                      </p:cBhvr>
                                      <p:to>
                                        <p:strVal val="hidden"/>
                                      </p:to>
                                    </p:set>
                                  </p:childTnLst>
                                </p:cTn>
                              </p:par>
                              <p:par>
                                <p:cTn id="437" presetID="10" presetClass="exit" presetSubtype="0" fill="hold" nodeType="withEffect">
                                  <p:stCondLst>
                                    <p:cond delay="800"/>
                                  </p:stCondLst>
                                  <p:childTnLst>
                                    <p:animEffect transition="out" filter="fade">
                                      <p:cBhvr>
                                        <p:cTn id="438" dur="300"/>
                                        <p:tgtEl>
                                          <p:spTgt spid="10"/>
                                        </p:tgtEl>
                                      </p:cBhvr>
                                    </p:animEffect>
                                    <p:set>
                                      <p:cBhvr>
                                        <p:cTn id="439" dur="1" fill="hold">
                                          <p:stCondLst>
                                            <p:cond delay="299"/>
                                          </p:stCondLst>
                                        </p:cTn>
                                        <p:tgtEl>
                                          <p:spTgt spid="10"/>
                                        </p:tgtEl>
                                        <p:attrNameLst>
                                          <p:attrName>style.visibility</p:attrName>
                                        </p:attrNameLst>
                                      </p:cBhvr>
                                      <p:to>
                                        <p:strVal val="hidden"/>
                                      </p:to>
                                    </p:set>
                                  </p:childTnLst>
                                </p:cTn>
                              </p:par>
                              <p:par>
                                <p:cTn id="440" presetID="10" presetClass="exit" presetSubtype="0" fill="hold" nodeType="withEffect">
                                  <p:stCondLst>
                                    <p:cond delay="800"/>
                                  </p:stCondLst>
                                  <p:childTnLst>
                                    <p:animEffect transition="out" filter="fade">
                                      <p:cBhvr>
                                        <p:cTn id="441" dur="300"/>
                                        <p:tgtEl>
                                          <p:spTgt spid="9"/>
                                        </p:tgtEl>
                                      </p:cBhvr>
                                    </p:animEffect>
                                    <p:set>
                                      <p:cBhvr>
                                        <p:cTn id="442" dur="1" fill="hold">
                                          <p:stCondLst>
                                            <p:cond delay="299"/>
                                          </p:stCondLst>
                                        </p:cTn>
                                        <p:tgtEl>
                                          <p:spTgt spid="9"/>
                                        </p:tgtEl>
                                        <p:attrNameLst>
                                          <p:attrName>style.visibility</p:attrName>
                                        </p:attrNameLst>
                                      </p:cBhvr>
                                      <p:to>
                                        <p:strVal val="hidden"/>
                                      </p:to>
                                    </p:set>
                                  </p:childTnLst>
                                </p:cTn>
                              </p:par>
                              <p:par>
                                <p:cTn id="443" presetID="10" presetClass="exit" presetSubtype="0" fill="hold" nodeType="withEffect">
                                  <p:stCondLst>
                                    <p:cond delay="800"/>
                                  </p:stCondLst>
                                  <p:childTnLst>
                                    <p:animEffect transition="out" filter="fade">
                                      <p:cBhvr>
                                        <p:cTn id="444" dur="300"/>
                                        <p:tgtEl>
                                          <p:spTgt spid="8"/>
                                        </p:tgtEl>
                                      </p:cBhvr>
                                    </p:animEffect>
                                    <p:set>
                                      <p:cBhvr>
                                        <p:cTn id="445" dur="1" fill="hold">
                                          <p:stCondLst>
                                            <p:cond delay="299"/>
                                          </p:stCondLst>
                                        </p:cTn>
                                        <p:tgtEl>
                                          <p:spTgt spid="8"/>
                                        </p:tgtEl>
                                        <p:attrNameLst>
                                          <p:attrName>style.visibility</p:attrName>
                                        </p:attrNameLst>
                                      </p:cBhvr>
                                      <p:to>
                                        <p:strVal val="hidden"/>
                                      </p:to>
                                    </p:set>
                                  </p:childTnLst>
                                </p:cTn>
                              </p:par>
                              <p:par>
                                <p:cTn id="446" presetID="10" presetClass="exit" presetSubtype="0" fill="hold" nodeType="withEffect">
                                  <p:stCondLst>
                                    <p:cond delay="800"/>
                                  </p:stCondLst>
                                  <p:childTnLst>
                                    <p:animEffect transition="out" filter="fade">
                                      <p:cBhvr>
                                        <p:cTn id="447" dur="300"/>
                                        <p:tgtEl>
                                          <p:spTgt spid="7"/>
                                        </p:tgtEl>
                                      </p:cBhvr>
                                    </p:animEffect>
                                    <p:set>
                                      <p:cBhvr>
                                        <p:cTn id="448" dur="1" fill="hold">
                                          <p:stCondLst>
                                            <p:cond delay="299"/>
                                          </p:stCondLst>
                                        </p:cTn>
                                        <p:tgtEl>
                                          <p:spTgt spid="7"/>
                                        </p:tgtEl>
                                        <p:attrNameLst>
                                          <p:attrName>style.visibility</p:attrName>
                                        </p:attrNameLst>
                                      </p:cBhvr>
                                      <p:to>
                                        <p:strVal val="hidden"/>
                                      </p:to>
                                    </p:set>
                                  </p:childTnLst>
                                </p:cTn>
                              </p:par>
                              <p:par>
                                <p:cTn id="449" presetID="10" presetClass="exit" presetSubtype="0" fill="hold" nodeType="withEffect">
                                  <p:stCondLst>
                                    <p:cond delay="800"/>
                                  </p:stCondLst>
                                  <p:childTnLst>
                                    <p:animEffect transition="out" filter="fade">
                                      <p:cBhvr>
                                        <p:cTn id="450" dur="300"/>
                                        <p:tgtEl>
                                          <p:spTgt spid="6"/>
                                        </p:tgtEl>
                                      </p:cBhvr>
                                    </p:animEffect>
                                    <p:set>
                                      <p:cBhvr>
                                        <p:cTn id="451" dur="1" fill="hold">
                                          <p:stCondLst>
                                            <p:cond delay="299"/>
                                          </p:stCondLst>
                                        </p:cTn>
                                        <p:tgtEl>
                                          <p:spTgt spid="6"/>
                                        </p:tgtEl>
                                        <p:attrNameLst>
                                          <p:attrName>style.visibility</p:attrName>
                                        </p:attrNameLst>
                                      </p:cBhvr>
                                      <p:to>
                                        <p:strVal val="hidden"/>
                                      </p:to>
                                    </p:set>
                                  </p:childTnLst>
                                </p:cTn>
                              </p:par>
                              <p:par>
                                <p:cTn id="452" presetID="10" presetClass="exit" presetSubtype="0" fill="hold" nodeType="withEffect">
                                  <p:stCondLst>
                                    <p:cond delay="800"/>
                                  </p:stCondLst>
                                  <p:childTnLst>
                                    <p:animEffect transition="out" filter="fade">
                                      <p:cBhvr>
                                        <p:cTn id="453" dur="300"/>
                                        <p:tgtEl>
                                          <p:spTgt spid="5"/>
                                        </p:tgtEl>
                                      </p:cBhvr>
                                    </p:animEffect>
                                    <p:set>
                                      <p:cBhvr>
                                        <p:cTn id="454" dur="1" fill="hold">
                                          <p:stCondLst>
                                            <p:cond delay="299"/>
                                          </p:stCondLst>
                                        </p:cTn>
                                        <p:tgtEl>
                                          <p:spTgt spid="5"/>
                                        </p:tgtEl>
                                        <p:attrNameLst>
                                          <p:attrName>style.visibility</p:attrName>
                                        </p:attrNameLst>
                                      </p:cBhvr>
                                      <p:to>
                                        <p:strVal val="hidden"/>
                                      </p:to>
                                    </p:set>
                                  </p:childTnLst>
                                </p:cTn>
                              </p:par>
                              <p:par>
                                <p:cTn id="455" presetID="10" presetClass="entr" presetSubtype="0" fill="hold" nodeType="withEffect">
                                  <p:stCondLst>
                                    <p:cond delay="500"/>
                                  </p:stCondLst>
                                  <p:childTnLst>
                                    <p:set>
                                      <p:cBhvr>
                                        <p:cTn id="456" dur="1" fill="hold">
                                          <p:stCondLst>
                                            <p:cond delay="0"/>
                                          </p:stCondLst>
                                        </p:cTn>
                                        <p:tgtEl>
                                          <p:spTgt spid="69"/>
                                        </p:tgtEl>
                                        <p:attrNameLst>
                                          <p:attrName>style.visibility</p:attrName>
                                        </p:attrNameLst>
                                      </p:cBhvr>
                                      <p:to>
                                        <p:strVal val="visible"/>
                                      </p:to>
                                    </p:set>
                                    <p:animEffect transition="in" filter="fade">
                                      <p:cBhvr>
                                        <p:cTn id="457" dur="400"/>
                                        <p:tgtEl>
                                          <p:spTgt spid="69"/>
                                        </p:tgtEl>
                                      </p:cBhvr>
                                    </p:animEffect>
                                  </p:childTnLst>
                                </p:cTn>
                              </p:par>
                              <p:par>
                                <p:cTn id="458" presetID="10" presetClass="exit" presetSubtype="0" fill="hold" nodeType="withEffect">
                                  <p:stCondLst>
                                    <p:cond delay="1000"/>
                                  </p:stCondLst>
                                  <p:childTnLst>
                                    <p:animEffect transition="out" filter="fade">
                                      <p:cBhvr>
                                        <p:cTn id="459" dur="400"/>
                                        <p:tgtEl>
                                          <p:spTgt spid="69"/>
                                        </p:tgtEl>
                                      </p:cBhvr>
                                    </p:animEffect>
                                    <p:set>
                                      <p:cBhvr>
                                        <p:cTn id="460" dur="1" fill="hold">
                                          <p:stCondLst>
                                            <p:cond delay="3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图片 12"/>
          <p:cNvPicPr>
            <a:picLocks noChangeAspect="1" noChangeArrowheads="1"/>
          </p:cNvPicPr>
          <p:nvPr/>
        </p:nvPicPr>
        <p:blipFill>
          <a:blip r:embed="rId3"/>
          <a:srcRect/>
          <a:stretch>
            <a:fillRect/>
          </a:stretch>
        </p:blipFill>
        <p:spPr bwMode="auto">
          <a:xfrm>
            <a:off x="0" y="3951287"/>
            <a:ext cx="4186238" cy="2906713"/>
          </a:xfrm>
          <a:prstGeom prst="rect">
            <a:avLst/>
          </a:prstGeom>
          <a:noFill/>
          <a:ln w="9525">
            <a:noFill/>
            <a:miter lim="800000"/>
            <a:headEnd/>
            <a:tailEnd/>
          </a:ln>
        </p:spPr>
      </p:pic>
      <p:pic>
        <p:nvPicPr>
          <p:cNvPr id="5" name="Picture 2" descr="C:\Users\Administrator\Desktop\5.png"/>
          <p:cNvPicPr>
            <a:picLocks noChangeAspect="1" noChangeArrowheads="1"/>
          </p:cNvPicPr>
          <p:nvPr/>
        </p:nvPicPr>
        <p:blipFill>
          <a:blip r:embed="rId4"/>
          <a:srcRect/>
          <a:stretch>
            <a:fillRect/>
          </a:stretch>
        </p:blipFill>
        <p:spPr bwMode="auto">
          <a:xfrm>
            <a:off x="4481513" y="-169691"/>
            <a:ext cx="180975" cy="174625"/>
          </a:xfrm>
          <a:prstGeom prst="rect">
            <a:avLst/>
          </a:prstGeom>
          <a:noFill/>
          <a:ln w="9525">
            <a:noFill/>
            <a:miter lim="800000"/>
            <a:headEnd/>
            <a:tailEnd/>
          </a:ln>
        </p:spPr>
      </p:pic>
      <p:pic>
        <p:nvPicPr>
          <p:cNvPr id="6" name="Picture 2" descr="C:\Users\Administrator\Desktop\5.png"/>
          <p:cNvPicPr>
            <a:picLocks noChangeAspect="1" noChangeArrowheads="1"/>
          </p:cNvPicPr>
          <p:nvPr/>
        </p:nvPicPr>
        <p:blipFill>
          <a:blip r:embed="rId5"/>
          <a:srcRect/>
          <a:stretch>
            <a:fillRect/>
          </a:stretch>
        </p:blipFill>
        <p:spPr bwMode="auto">
          <a:xfrm rot="4861163">
            <a:off x="5888831" y="-183184"/>
            <a:ext cx="358775" cy="344488"/>
          </a:xfrm>
          <a:prstGeom prst="rect">
            <a:avLst/>
          </a:prstGeom>
          <a:noFill/>
          <a:ln w="9525">
            <a:noFill/>
            <a:miter lim="800000"/>
            <a:headEnd/>
            <a:tailEnd/>
          </a:ln>
        </p:spPr>
      </p:pic>
      <p:pic>
        <p:nvPicPr>
          <p:cNvPr id="7" name="Picture 2" descr="C:\Users\Administrator\Desktop\5.png"/>
          <p:cNvPicPr>
            <a:picLocks noChangeAspect="1" noChangeArrowheads="1"/>
          </p:cNvPicPr>
          <p:nvPr/>
        </p:nvPicPr>
        <p:blipFill>
          <a:blip r:embed="rId6"/>
          <a:srcRect/>
          <a:stretch>
            <a:fillRect/>
          </a:stretch>
        </p:blipFill>
        <p:spPr bwMode="auto">
          <a:xfrm rot="18373872">
            <a:off x="2538413" y="-158578"/>
            <a:ext cx="320675" cy="307975"/>
          </a:xfrm>
          <a:prstGeom prst="rect">
            <a:avLst/>
          </a:prstGeom>
          <a:noFill/>
          <a:ln w="9525">
            <a:noFill/>
            <a:miter lim="800000"/>
            <a:headEnd/>
            <a:tailEnd/>
          </a:ln>
        </p:spPr>
      </p:pic>
      <p:pic>
        <p:nvPicPr>
          <p:cNvPr id="8" name="Picture 2" descr="C:\Users\Administrator\Desktop\5.png"/>
          <p:cNvPicPr>
            <a:picLocks noChangeAspect="1" noChangeArrowheads="1"/>
          </p:cNvPicPr>
          <p:nvPr/>
        </p:nvPicPr>
        <p:blipFill>
          <a:blip r:embed="rId7"/>
          <a:srcRect/>
          <a:stretch>
            <a:fillRect/>
          </a:stretch>
        </p:blipFill>
        <p:spPr bwMode="auto">
          <a:xfrm rot="18373872">
            <a:off x="1260475" y="-87141"/>
            <a:ext cx="203200" cy="196850"/>
          </a:xfrm>
          <a:prstGeom prst="rect">
            <a:avLst/>
          </a:prstGeom>
          <a:noFill/>
          <a:ln w="9525">
            <a:noFill/>
            <a:miter lim="800000"/>
            <a:headEnd/>
            <a:tailEnd/>
          </a:ln>
        </p:spPr>
      </p:pic>
      <p:pic>
        <p:nvPicPr>
          <p:cNvPr id="10" name="Picture 2" descr="C:\Users\Administrator\Desktop\5.png"/>
          <p:cNvPicPr>
            <a:picLocks noChangeAspect="1" noChangeArrowheads="1"/>
          </p:cNvPicPr>
          <p:nvPr/>
        </p:nvPicPr>
        <p:blipFill>
          <a:blip r:embed="rId6"/>
          <a:srcRect/>
          <a:stretch>
            <a:fillRect/>
          </a:stretch>
        </p:blipFill>
        <p:spPr bwMode="auto">
          <a:xfrm rot="18373872">
            <a:off x="6916738" y="-142703"/>
            <a:ext cx="320675" cy="307975"/>
          </a:xfrm>
          <a:prstGeom prst="rect">
            <a:avLst/>
          </a:prstGeom>
          <a:noFill/>
          <a:ln w="9525">
            <a:noFill/>
            <a:miter lim="800000"/>
            <a:headEnd/>
            <a:tailEnd/>
          </a:ln>
        </p:spPr>
      </p:pic>
      <p:pic>
        <p:nvPicPr>
          <p:cNvPr id="11" name="Picture 2" descr="C:\Users\Administrator\Desktop\5.png"/>
          <p:cNvPicPr>
            <a:picLocks noChangeAspect="1" noChangeArrowheads="1"/>
          </p:cNvPicPr>
          <p:nvPr/>
        </p:nvPicPr>
        <p:blipFill>
          <a:blip r:embed="rId4"/>
          <a:srcRect/>
          <a:stretch>
            <a:fillRect/>
          </a:stretch>
        </p:blipFill>
        <p:spPr bwMode="auto">
          <a:xfrm>
            <a:off x="3571875" y="76372"/>
            <a:ext cx="182563" cy="174625"/>
          </a:xfrm>
          <a:prstGeom prst="rect">
            <a:avLst/>
          </a:prstGeom>
          <a:noFill/>
          <a:ln w="9525">
            <a:noFill/>
            <a:miter lim="800000"/>
            <a:headEnd/>
            <a:tailEnd/>
          </a:ln>
        </p:spPr>
      </p:pic>
      <p:pic>
        <p:nvPicPr>
          <p:cNvPr id="12" name="Picture 2" descr="C:\Users\Administrator\Desktop\5.png"/>
          <p:cNvPicPr>
            <a:picLocks noChangeAspect="1" noChangeArrowheads="1"/>
          </p:cNvPicPr>
          <p:nvPr/>
        </p:nvPicPr>
        <p:blipFill>
          <a:blip r:embed="rId6"/>
          <a:srcRect/>
          <a:stretch>
            <a:fillRect/>
          </a:stretch>
        </p:blipFill>
        <p:spPr bwMode="auto">
          <a:xfrm rot="18373872">
            <a:off x="8059738" y="-142703"/>
            <a:ext cx="320675" cy="307975"/>
          </a:xfrm>
          <a:prstGeom prst="rect">
            <a:avLst/>
          </a:prstGeom>
          <a:noFill/>
          <a:ln w="9525">
            <a:noFill/>
            <a:miter lim="800000"/>
            <a:headEnd/>
            <a:tailEnd/>
          </a:ln>
        </p:spPr>
      </p:pic>
      <p:pic>
        <p:nvPicPr>
          <p:cNvPr id="13" name="Picture 2" descr="C:\Users\Administrator\Desktop\5.png"/>
          <p:cNvPicPr>
            <a:picLocks noChangeAspect="1" noChangeArrowheads="1"/>
          </p:cNvPicPr>
          <p:nvPr/>
        </p:nvPicPr>
        <p:blipFill>
          <a:blip r:embed="rId4"/>
          <a:srcRect/>
          <a:stretch>
            <a:fillRect/>
          </a:stretch>
        </p:blipFill>
        <p:spPr bwMode="auto">
          <a:xfrm>
            <a:off x="7643813" y="-66503"/>
            <a:ext cx="182562" cy="174625"/>
          </a:xfrm>
          <a:prstGeom prst="rect">
            <a:avLst/>
          </a:prstGeom>
          <a:noFill/>
          <a:ln w="9525">
            <a:noFill/>
            <a:miter lim="800000"/>
            <a:headEnd/>
            <a:tailEnd/>
          </a:ln>
        </p:spPr>
      </p:pic>
      <p:pic>
        <p:nvPicPr>
          <p:cNvPr id="14" name="Picture 2" descr="C:\Users\Administrator\Desktop\5.png"/>
          <p:cNvPicPr>
            <a:picLocks noChangeAspect="1" noChangeArrowheads="1"/>
          </p:cNvPicPr>
          <p:nvPr/>
        </p:nvPicPr>
        <p:blipFill>
          <a:blip r:embed="rId4"/>
          <a:srcRect/>
          <a:stretch>
            <a:fillRect/>
          </a:stretch>
        </p:blipFill>
        <p:spPr bwMode="auto">
          <a:xfrm>
            <a:off x="2928938" y="-66503"/>
            <a:ext cx="182562" cy="174625"/>
          </a:xfrm>
          <a:prstGeom prst="rect">
            <a:avLst/>
          </a:prstGeom>
          <a:noFill/>
          <a:ln w="9525">
            <a:noFill/>
            <a:miter lim="800000"/>
            <a:headEnd/>
            <a:tailEnd/>
          </a:ln>
        </p:spPr>
      </p:pic>
      <p:pic>
        <p:nvPicPr>
          <p:cNvPr id="15" name="Picture 2" descr="C:\Users\Administrator\Desktop\5.png"/>
          <p:cNvPicPr>
            <a:picLocks noChangeAspect="1" noChangeArrowheads="1"/>
          </p:cNvPicPr>
          <p:nvPr/>
        </p:nvPicPr>
        <p:blipFill>
          <a:blip r:embed="rId7"/>
          <a:srcRect/>
          <a:stretch>
            <a:fillRect/>
          </a:stretch>
        </p:blipFill>
        <p:spPr bwMode="auto">
          <a:xfrm rot="18373872">
            <a:off x="2036763" y="47796"/>
            <a:ext cx="204788" cy="195263"/>
          </a:xfrm>
          <a:prstGeom prst="rect">
            <a:avLst/>
          </a:prstGeom>
          <a:noFill/>
          <a:ln w="9525">
            <a:noFill/>
            <a:miter lim="800000"/>
            <a:headEnd/>
            <a:tailEnd/>
          </a:ln>
        </p:spPr>
      </p:pic>
      <p:sp>
        <p:nvSpPr>
          <p:cNvPr id="17" name="TextBox 16"/>
          <p:cNvSpPr txBox="1"/>
          <p:nvPr/>
        </p:nvSpPr>
        <p:spPr>
          <a:xfrm>
            <a:off x="500034" y="857233"/>
            <a:ext cx="7715304" cy="954107"/>
          </a:xfrm>
          <a:prstGeom prst="rect">
            <a:avLst/>
          </a:prstGeom>
          <a:noFill/>
        </p:spPr>
        <p:txBody>
          <a:bodyPr wrap="square" rtlCol="0">
            <a:spAutoFit/>
          </a:bodyPr>
          <a:lstStyle/>
          <a:p>
            <a:pPr marL="571500" indent="-571500" eaLnBrk="1" fontAlgn="auto" hangingPunct="1">
              <a:spcAft>
                <a:spcPts val="0"/>
              </a:spcAft>
              <a:buFont typeface="Arial" pitchFamily="34" charset="0"/>
              <a:buAutoNum type="romanLcPeriod"/>
              <a:defRPr/>
            </a:pPr>
            <a:r>
              <a:rPr lang="en-US" altLang="zh-CN" sz="2800" dirty="0" smtClean="0">
                <a:solidFill>
                  <a:srgbClr val="FF5050"/>
                </a:solidFill>
              </a:rPr>
              <a:t>Political rights</a:t>
            </a:r>
          </a:p>
          <a:p>
            <a:endParaRPr lang="zh-CN" altLang="en-US" sz="2800" dirty="0"/>
          </a:p>
        </p:txBody>
      </p:sp>
      <p:sp>
        <p:nvSpPr>
          <p:cNvPr id="23" name="TextBox 22"/>
          <p:cNvSpPr txBox="1"/>
          <p:nvPr/>
        </p:nvSpPr>
        <p:spPr>
          <a:xfrm>
            <a:off x="500034" y="1643050"/>
            <a:ext cx="8143932" cy="5693866"/>
          </a:xfrm>
          <a:prstGeom prst="rect">
            <a:avLst/>
          </a:prstGeom>
          <a:noFill/>
        </p:spPr>
        <p:txBody>
          <a:bodyPr wrap="square" rtlCol="0">
            <a:spAutoFit/>
          </a:bodyPr>
          <a:lstStyle/>
          <a:p>
            <a:pPr marL="571500" indent="-571500">
              <a:buFont typeface="Arial" pitchFamily="34" charset="0"/>
              <a:buChar char="•"/>
              <a:defRPr/>
            </a:pPr>
            <a:r>
              <a:rPr lang="en-US" altLang="zh-CN" sz="2800" dirty="0" smtClean="0"/>
              <a:t>Women enjoy equal political rights with men</a:t>
            </a:r>
          </a:p>
          <a:p>
            <a:pPr marL="571500" indent="-571500">
              <a:buFont typeface="Arial" pitchFamily="34" charset="0"/>
              <a:buChar char="•"/>
              <a:defRPr/>
            </a:pPr>
            <a:r>
              <a:rPr lang="en-US" altLang="zh-CN" sz="2800" dirty="0" smtClean="0"/>
              <a:t>Women have the right to conduct State affairs, manage economic and cultural undertakings and administer social affairs through various channels and in various ways</a:t>
            </a:r>
          </a:p>
          <a:p>
            <a:pPr marL="571500" indent="-571500">
              <a:buFont typeface="Arial" pitchFamily="34" charset="0"/>
              <a:buChar char="•"/>
              <a:defRPr/>
            </a:pPr>
            <a:r>
              <a:rPr lang="en-US" altLang="zh-CN" sz="2800" dirty="0" smtClean="0"/>
              <a:t>Women enjoy the equal right to vote and to stand for election, among deputies to the NPC and local people’s congresses at various levels, there will be an appropriate number of women deputies.</a:t>
            </a:r>
          </a:p>
          <a:p>
            <a:pPr marL="514350" indent="-514350"/>
            <a:endParaRPr lang="zh-CN" altLang="en-US" sz="2800" dirty="0" smtClean="0"/>
          </a:p>
          <a:p>
            <a:endParaRPr lang="zh-CN" altLang="en-US" sz="2800" dirty="0" smtClean="0"/>
          </a:p>
          <a:p>
            <a:endParaRPr lang="zh-CN" altLang="en-US" sz="2800" dirty="0"/>
          </a:p>
        </p:txBody>
      </p:sp>
      <p:sp>
        <p:nvSpPr>
          <p:cNvPr id="18" name="矩形 17"/>
          <p:cNvSpPr/>
          <p:nvPr/>
        </p:nvSpPr>
        <p:spPr>
          <a:xfrm>
            <a:off x="0" y="0"/>
            <a:ext cx="9144000" cy="28572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8" presetClass="emph" presetSubtype="0" fill="hold" nodeType="afterEffect">
                                  <p:stCondLst>
                                    <p:cond delay="0"/>
                                  </p:stCondLst>
                                  <p:childTnLst>
                                    <p:animRot by="21600000">
                                      <p:cBhvr>
                                        <p:cTn id="10" dur="3000" fill="hold"/>
                                        <p:tgtEl>
                                          <p:spTgt spid="8"/>
                                        </p:tgtEl>
                                        <p:attrNameLst>
                                          <p:attrName>r</p:attrName>
                                        </p:attrNameLst>
                                      </p:cBhvr>
                                    </p:animRot>
                                  </p:childTnLst>
                                </p:cTn>
                              </p:par>
                              <p:par>
                                <p:cTn id="11" presetID="0" presetClass="path" presetSubtype="0" accel="50000" decel="50000" fill="hold" nodeType="withEffect">
                                  <p:stCondLst>
                                    <p:cond delay="0"/>
                                  </p:stCondLst>
                                  <p:childTnLst>
                                    <p:animMotion origin="layout" path="M 8.67362E-19 -6.2963E-6 C 0.00104 0.01782 0.00191 0.04189 0.01042 0.05694 C 0.0125 0.0655 0.00972 0.05694 0.01667 0.06527 C 0.01857 0.06758 0.02135 0.0743 0.02396 0.07638 C 0.02552 0.07777 0.02743 0.078 0.02917 0.07916 C 0.03472 0.08286 0.03003 0.08101 0.03542 0.0861 C 0.03767 0.08819 0.04045 0.08958 0.04271 0.09166 C 0.04687 0.09999 0.05191 0.10856 0.05937 0.1111 C 0.06232 0.12106 0.06423 0.1243 0.07187 0.12777 C 0.07778 0.14351 0.06996 0.12522 0.07708 0.1361 C 0.08455 0.14791 0.07621 0.13958 0.08333 0.14583 C 0.08455 0.14907 0.08489 0.15277 0.08646 0.15555 C 0.08767 0.15763 0.08958 0.15902 0.09062 0.1611 C 0.10139 0.18217 0.09271 0.1736 0.10312 0.18194 C 0.10417 0.18379 0.10555 0.18541 0.10625 0.18749 C 0.10729 0.19004 0.10712 0.19351 0.10833 0.19583 C 0.11024 0.19953 0.11562 0.20555 0.11562 0.20555 C 0.11753 0.21573 0.12569 0.22823 0.13021 0.2361 C 0.13368 0.24189 0.13958 0.25416 0.13958 0.25416 C 0.14097 0.26388 0.14357 0.26319 0.14792 0.27083 C 0.14965 0.27985 0.15451 0.28796 0.15937 0.29444 C 0.16232 0.30601 0.16441 0.31805 0.16979 0.32777 C 0.17118 0.33333 0.17153 0.33819 0.17396 0.34305 C 0.17482 0.34883 0.17604 0.35416 0.17708 0.35971 C 0.17778 0.37661 0.17847 0.39305 0.18021 0.40971 C 0.17847 0.46944 0.17882 0.52893 0.16562 0.5861 C 0.16371 0.60624 0.16146 0.62337 0.15521 0.64166 C 0.14878 0.68402 0.13559 0.72291 0.12292 0.76249 C 0.1191 0.77453 0.11701 0.78772 0.11354 0.79999 C 0.11094 0.80902 0.10625 0.81712 0.10417 0.82638 C 0.09982 0.84675 0.09548 0.8736 0.08646 0.89166 C 0.08368 0.90485 0.07743 0.91434 0.07292 0.92638 C 0.07083 0.93981 0.06788 0.95208 0.06458 0.96527 C 0.06354 0.96944 0.06146 0.97777 0.06146 0.97777 C 0.05989 0.99305 0.05798 1.00717 0.05521 1.02221 C 0.05364 1.04027 0.05278 1.05647 0.05208 1.07499 C 0.05399 1.08958 0.05677 1.10208 0.06458 1.11249 " pathEditMode="relative" rAng="0" ptsTypes="ffffffffffffffffffffffffffffffffffffA">
                                      <p:cBhvr>
                                        <p:cTn id="12" dur="3000" fill="hold"/>
                                        <p:tgtEl>
                                          <p:spTgt spid="8"/>
                                        </p:tgtEl>
                                        <p:attrNameLst>
                                          <p:attrName>ppt_x,ppt_y</p:attrName>
                                        </p:attrNameLst>
                                      </p:cBhvr>
                                      <p:rCtr x="0" y="0"/>
                                    </p:animMotion>
                                  </p:childTnLst>
                                </p:cTn>
                              </p:par>
                              <p:par>
                                <p:cTn id="13" presetID="8" presetClass="emph" presetSubtype="0" fill="hold" nodeType="withEffect">
                                  <p:stCondLst>
                                    <p:cond delay="1100"/>
                                  </p:stCondLst>
                                  <p:childTnLst>
                                    <p:animRot by="21600000">
                                      <p:cBhvr>
                                        <p:cTn id="14" dur="3000" fill="hold"/>
                                        <p:tgtEl>
                                          <p:spTgt spid="15"/>
                                        </p:tgtEl>
                                        <p:attrNameLst>
                                          <p:attrName>r</p:attrName>
                                        </p:attrNameLst>
                                      </p:cBhvr>
                                    </p:animRot>
                                  </p:childTnLst>
                                </p:cTn>
                              </p:par>
                              <p:par>
                                <p:cTn id="15" presetID="0" presetClass="path" presetSubtype="0" accel="50000" decel="50000" fill="hold" nodeType="withEffect">
                                  <p:stCondLst>
                                    <p:cond delay="1100"/>
                                  </p:stCondLst>
                                  <p:childTnLst>
                                    <p:animMotion origin="layout" path="M -4.16667E-6 -1.85185E-6 C -0.00121 0.00764 -0.00468 0.00996 -0.00625 0.01713 C -0.00816 0.0257 -0.00816 0.03449 -0.01145 0.0419 C -0.01475 0.08195 -0.01388 0.09653 -0.01458 0.15232 C -0.01423 0.19491 -0.01684 0.27616 -0.01041 0.33102 C -0.0092 0.34167 -0.00555 0.35278 -0.00416 0.36366 C -0.00225 0.37801 -0.00104 0.39977 0.00417 0.41158 C 0.00712 0.4382 0.01441 0.47176 0.02188 0.49584 C 0.02761 0.51412 0.02466 0.49838 0.02917 0.51759 C 0.03681 0.54931 0.04237 0.58125 0.05105 0.6125 C 0.0533 0.62014 0.05365 0.62894 0.05521 0.63704 C 0.0566 0.64491 0.0599 0.65 0.06146 0.65718 C 0.06337 0.66713 0.06476 0.67454 0.06771 0.68403 C 0.07084 0.70718 0.07622 0.73658 0.08438 0.75695 C 0.08594 0.76991 0.0908 0.78611 0.09584 0.79746 C 0.09757 0.80834 0.10139 0.81991 0.1073 0.82709 C 0.10886 0.84097 0.10938 0.85394 0.11459 0.86551 C 0.11493 0.87107 0.11493 0.87616 0.11563 0.88148 C 0.11598 0.88426 0.11771 0.89074 0.11771 0.89097 C 0.11841 0.91945 0.1198 0.94259 0.12292 0.96991 C 0.12396 0.97917 0.12362 0.98889 0.125 0.99769 C 0.12605 1.00417 0.12917 1.01667 0.12917 1.0169 C 0.13125 1.04329 0.13507 1.06945 0.13855 1.09584 C 0.13941 1.11736 0.14167 1.14005 0.14167 1.16134 " pathEditMode="relative" rAng="0" ptsTypes="fffffffffffffffffffffffA">
                                      <p:cBhvr>
                                        <p:cTn id="16" dur="3000" fill="hold"/>
                                        <p:tgtEl>
                                          <p:spTgt spid="15"/>
                                        </p:tgtEl>
                                        <p:attrNameLst>
                                          <p:attrName>ppt_x,ppt_y</p:attrName>
                                        </p:attrNameLst>
                                      </p:cBhvr>
                                      <p:rCtr x="62" y="581"/>
                                    </p:animMotion>
                                  </p:childTnLst>
                                </p:cTn>
                              </p:par>
                              <p:par>
                                <p:cTn id="17" presetID="8" presetClass="emph" presetSubtype="0" fill="hold" nodeType="withEffect">
                                  <p:stCondLst>
                                    <p:cond delay="2200"/>
                                  </p:stCondLst>
                                  <p:childTnLst>
                                    <p:animRot by="21600000">
                                      <p:cBhvr>
                                        <p:cTn id="18" dur="3000" fill="hold"/>
                                        <p:tgtEl>
                                          <p:spTgt spid="7"/>
                                        </p:tgtEl>
                                        <p:attrNameLst>
                                          <p:attrName>r</p:attrName>
                                        </p:attrNameLst>
                                      </p:cBhvr>
                                    </p:animRot>
                                  </p:childTnLst>
                                </p:cTn>
                              </p:par>
                              <p:par>
                                <p:cTn id="19" presetID="0" presetClass="path" presetSubtype="0" accel="50000" decel="50000" fill="hold" nodeType="withEffect">
                                  <p:stCondLst>
                                    <p:cond delay="2200"/>
                                  </p:stCondLst>
                                  <p:childTnLst>
                                    <p:animMotion origin="layout" path="M 1.11111E-6 -1.11111E-6 C -0.00226 0.00718 -0.0033 0.01412 -0.00521 0.02153 C -0.0066 0.04213 -0.00729 0.04375 -0.00521 0.06945 C -0.00434 0.08009 0.00469 0.08982 0.00937 0.09583 C 0.02309 0.11204 0.03472 0.13079 0.05104 0.14051 C 0.06458 0.16204 0.08003 0.17662 0.09479 0.19514 C 0.13125 0.24028 0.17066 0.28125 0.20937 0.32222 C 0.23333 0.34769 0.26042 0.36296 0.28229 0.39329 C 0.30364 0.42269 0.31198 0.46898 0.33125 0.49954 C 0.33576 0.51736 0.34253 0.53148 0.34792 0.54908 C 0.36007 0.58773 0.37309 0.62454 0.38646 0.66158 C 0.39097 0.67408 0.39271 0.68658 0.39583 0.69954 C 0.39826 0.70995 0.40139 0.71968 0.40417 0.7294 C 0.40521 0.73333 0.40729 0.74097 0.40729 0.74144 C 0.40764 0.7463 0.40729 0.75232 0.40833 0.75764 C 0.41007 0.76736 0.41562 0.78565 0.41562 0.78611 C 0.41632 0.80232 0.4184 0.81551 0.41979 0.83171 C 0.41823 0.88565 0.41701 0.97199 0.39583 1.01875 C 0.39045 1.04861 0.37847 1.07199 0.36875 1.09838 C 0.36302 1.11412 0.35885 1.13102 0.34896 1.14144 C 0.33802 1.17014 0.31996 1.1912 0.30625 1.21597 C 0.30399 1.22014 0.29601 1.23588 0.29271 1.23588 " pathEditMode="relative" rAng="0" ptsTypes="fffffffffffffffffffffA">
                                      <p:cBhvr>
                                        <p:cTn id="20" dur="3000" fill="hold"/>
                                        <p:tgtEl>
                                          <p:spTgt spid="7"/>
                                        </p:tgtEl>
                                        <p:attrNameLst>
                                          <p:attrName>ppt_x,ppt_y</p:attrName>
                                        </p:attrNameLst>
                                      </p:cBhvr>
                                      <p:rCtr x="206" y="618"/>
                                    </p:animMotion>
                                  </p:childTnLst>
                                </p:cTn>
                              </p:par>
                              <p:par>
                                <p:cTn id="21" presetID="8" presetClass="emph" presetSubtype="0" fill="hold" nodeType="withEffect">
                                  <p:stCondLst>
                                    <p:cond delay="500"/>
                                  </p:stCondLst>
                                  <p:childTnLst>
                                    <p:animRot by="21600000">
                                      <p:cBhvr>
                                        <p:cTn id="22" dur="3000" fill="hold"/>
                                        <p:tgtEl>
                                          <p:spTgt spid="11"/>
                                        </p:tgtEl>
                                        <p:attrNameLst>
                                          <p:attrName>r</p:attrName>
                                        </p:attrNameLst>
                                      </p:cBhvr>
                                    </p:animRot>
                                  </p:childTnLst>
                                </p:cTn>
                              </p:par>
                              <p:par>
                                <p:cTn id="23" presetID="0" presetClass="path" presetSubtype="0" accel="50000" decel="50000" fill="hold" nodeType="withEffect">
                                  <p:stCondLst>
                                    <p:cond delay="500"/>
                                  </p:stCondLst>
                                  <p:childTnLst>
                                    <p:animMotion origin="layout" path="M 2.5E-6 3.7037E-7 C -0.00191 0.00741 -0.00313 0.01435 -0.00625 0.02083 C -0.00851 0.0412 -0.01024 0.06134 -0.01146 0.08194 C -0.01111 0.12176 -0.01163 0.16157 -0.01042 0.20139 C -0.01007 0.21088 -0.00833 0.21991 -0.00625 0.22893 C -0.00452 0.23657 2.5E-6 0.25139 2.5E-6 0.25139 C 0.00035 0.25416 0.00017 0.25717 0.00104 0.25972 C 0.00173 0.2618 0.00364 0.26296 0.00417 0.26528 C 0.00642 0.27546 0.00712 0.28634 0.00833 0.29722 C 0.00868 0.30023 0.00885 0.3037 0.00937 0.30671 C 0.01059 0.31319 0.01354 0.32616 0.01354 0.32616 C 0.0151 0.34514 0.01944 0.3625 0.02396 0.38055 C 0.02691 0.39213 0.02726 0.40486 0.03021 0.41666 C 0.03298 0.42754 0.03663 0.43773 0.03958 0.44861 C 0.05642 0.51134 0.0717 0.575 0.10312 0.62778 C 0.10555 0.6375 0.10851 0.63889 0.1125 0.64699 C 0.12205 0.66736 0.13333 0.68588 0.14896 0.69861 C 0.15746 0.70555 0.16805 0.71088 0.17604 0.71921 C 0.18229 0.72592 0.18993 0.73194 0.19583 0.73889 C 0.20486 0.74907 0.21371 0.76111 0.22396 0.76944 C 0.23281 0.77639 0.24323 0.78171 0.25104 0.79166 C 0.25382 0.79467 0.25555 0.7993 0.25833 0.80278 C 0.26389 0.80903 0.27118 0.81227 0.27604 0.81921 C 0.27986 0.82523 0.28923 0.83958 0.29375 0.84421 C 0.29653 0.84745 0.30017 0.84838 0.30312 0.85116 C 0.31354 0.86111 0.32257 0.87153 0.33542 0.875 C 0.34149 0.88565 0.33489 0.87639 0.34375 0.88171 C 0.34531 0.88287 0.34635 0.88495 0.34792 0.88588 C 0.3559 0.89236 0.36597 0.89745 0.375 0.9 C 0.37899 0.90347 0.38281 0.90532 0.3875 0.90694 C 0.39809 0.9162 0.4092 0.92129 0.42187 0.92361 C 0.425 0.92778 0.42708 0.93009 0.43125 0.93194 C 0.43767 0.94028 0.44548 0.94676 0.45208 0.95555 C 0.45434 0.95856 0.46042 0.96111 0.46042 0.96111 C 0.46423 0.96898 0.4684 0.97754 0.47292 0.98472 C 0.48264 0.99977 0.4717 0.98171 0.48125 0.99444 C 0.48576 1.00046 0.48663 1.00278 0.49271 1.00555 C 0.49826 1.01643 0.50903 1.01782 0.51667 1.025 C 0.52309 1.03102 0.52517 1.04074 0.53333 1.04444 C 0.53698 1.0493 0.54114 1.05856 0.54479 1.0625 C 0.54739 1.06528 0.55937 1.06852 0.55937 1.07222 " pathEditMode="relative" rAng="0" ptsTypes="ffffffffffffffffffffffffffffffffffffffffA">
                                      <p:cBhvr>
                                        <p:cTn id="24" dur="3000" fill="hold"/>
                                        <p:tgtEl>
                                          <p:spTgt spid="11"/>
                                        </p:tgtEl>
                                        <p:attrNameLst>
                                          <p:attrName>ppt_x,ppt_y</p:attrName>
                                        </p:attrNameLst>
                                      </p:cBhvr>
                                      <p:rCtr x="0" y="0"/>
                                    </p:animMotion>
                                  </p:childTnLst>
                                </p:cTn>
                              </p:par>
                              <p:par>
                                <p:cTn id="25" presetID="8" presetClass="emph" presetSubtype="0" fill="hold" nodeType="withEffect">
                                  <p:stCondLst>
                                    <p:cond delay="1500"/>
                                  </p:stCondLst>
                                  <p:childTnLst>
                                    <p:animRot by="21600000">
                                      <p:cBhvr>
                                        <p:cTn id="26" dur="3000" fill="hold"/>
                                        <p:tgtEl>
                                          <p:spTgt spid="5"/>
                                        </p:tgtEl>
                                        <p:attrNameLst>
                                          <p:attrName>r</p:attrName>
                                        </p:attrNameLst>
                                      </p:cBhvr>
                                    </p:animRot>
                                  </p:childTnLst>
                                </p:cTn>
                              </p:par>
                              <p:par>
                                <p:cTn id="27" presetID="0" presetClass="path" presetSubtype="0" accel="50000" decel="50000" fill="hold" nodeType="withEffect">
                                  <p:stCondLst>
                                    <p:cond delay="1500"/>
                                  </p:stCondLst>
                                  <p:childTnLst>
                                    <p:animMotion origin="layout" path="M -1.66667E-6 -1.48148E-6 C -0.00208 0.00972 -0.00312 0.0125 -0.00312 0.02361 C -0.00312 0.04583 -0.00312 0.06806 -0.00208 0.09028 C -0.00191 0.09375 0.00052 0.09653 0.00104 0.1 C 0.00347 0.11481 0.0066 0.12963 0.00938 0.14444 C 0.01163 0.15694 0.01233 0.17106 0.01771 0.18194 C 0.01806 0.18611 0.01788 0.19051 0.01875 0.19444 C 0.02014 0.20093 0.02552 0.20486 0.02709 0.21111 C 0.02986 0.22245 0.03577 0.22986 0.03959 0.24028 C 0.04184 0.2463 0.04375 0.25301 0.04688 0.25833 C 0.05556 0.27384 0.0467 0.25231 0.05417 0.27222 C 0.05643 0.28773 0.06927 0.30463 0.07709 0.31667 C 0.08542 0.32963 0.09115 0.34653 0.09792 0.36111 C 0.1033 0.37269 0.1099 0.3838 0.11459 0.39583 C 0.11997 0.40995 0.12344 0.42454 0.12813 0.43889 C 0.12969 0.44352 0.1316 0.44815 0.13334 0.45278 C 0.13438 0.45556 0.13646 0.46111 0.13646 0.46111 C 0.13976 0.48333 0.14983 0.50417 0.15625 0.525 C 0.16163 0.54259 0.16528 0.56111 0.16979 0.57917 C 0.17118 0.59699 0.17622 0.61574 0.18229 0.63194 C 0.18455 0.64977 0.18577 0.65833 0.18646 0.67917 C 0.18577 0.71412 0.1875 0.75185 0.18021 0.78611 C 0.17656 0.82431 0.16077 0.87245 0.14792 0.90694 C 0.14427 0.91644 0.14132 0.93032 0.1375 0.93889 C 0.12952 0.95648 0.12188 0.97523 0.1125 0.99167 C 0.10955 1.00324 0.10399 1.01134 0.09896 1.02083 C 0.09584 1.02685 0.09427 1.03194 0.08959 1.03611 C 0.08646 1.04444 0.08351 1.05255 0.07917 1.05972 C 0.07761 1.0662 0.07361 1.06736 0.07084 1.07361 C 0.06702 1.08218 0.06372 1.09144 0.05938 1.1 C 0.05816 1.10255 0.05452 1.12269 0.05104 1.11806 " pathEditMode="relative" rAng="0" ptsTypes="ffffffffffffffffffffffffffffffA">
                                      <p:cBhvr>
                                        <p:cTn id="28" dur="3000" fill="hold"/>
                                        <p:tgtEl>
                                          <p:spTgt spid="5"/>
                                        </p:tgtEl>
                                        <p:attrNameLst>
                                          <p:attrName>ppt_x,ppt_y</p:attrName>
                                        </p:attrNameLst>
                                      </p:cBhvr>
                                      <p:rCtr x="0" y="0"/>
                                    </p:animMotion>
                                  </p:childTnLst>
                                </p:cTn>
                              </p:par>
                              <p:par>
                                <p:cTn id="29" presetID="8" presetClass="emph" presetSubtype="0" fill="hold" nodeType="withEffect">
                                  <p:stCondLst>
                                    <p:cond delay="3000"/>
                                  </p:stCondLst>
                                  <p:childTnLst>
                                    <p:animRot by="21600000">
                                      <p:cBhvr>
                                        <p:cTn id="30" dur="3000" fill="hold"/>
                                        <p:tgtEl>
                                          <p:spTgt spid="6"/>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5.92593E-6 C -0.00139 0.00555 -0.0026 0.00786 -0.00625 0.0111 C -0.00989 0.02592 -0.01961 0.03888 -0.02604 0.05138 C -0.02864 0.06504 -0.04027 0.08101 -0.04479 0.09444 C -0.04878 0.10624 -0.05225 0.11874 -0.05625 0.13055 C -0.05833 0.13657 -0.06267 0.14119 -0.06458 0.14721 C -0.06857 0.16018 -0.07031 0.17499 -0.075 0.18749 C -0.07708 0.20115 -0.08003 0.21596 -0.08333 0.22916 C -0.08455 0.23981 -0.08628 0.25045 -0.0875 0.2611 C -0.08819 0.26666 -0.08958 0.27777 -0.08958 0.27777 C -0.09027 0.31018 -0.0908 0.34258 -0.0927 0.37499 C -0.09427 0.44675 -0.09427 0.51805 -0.10312 0.58888 C -0.10382 0.60624 -0.10538 0.62291 -0.10625 0.64027 C -0.10781 0.67244 -0.10885 0.70393 -0.11979 0.73332 C -0.12413 0.76226 -0.13784 0.80069 -0.15 0.82499 C -0.15746 0.83981 -0.16007 0.84258 -0.16875 0.85694 C -0.17118 0.8611 -0.17812 0.86666 -0.17812 0.86666 C -0.18541 0.88309 -0.20069 0.89004 -0.20937 0.90555 C -0.21145 0.91388 -0.21267 0.92059 -0.21354 0.92916 C -0.21389 0.93795 -0.21215 0.96874 -0.2177 0.97916 C -0.22222 0.98772 -0.23316 0.99119 -0.23958 0.99582 C -0.246 1.00045 -0.25347 1.00508 -0.25937 1.0111 C -0.26284 1.01481 -0.2658 1.0192 -0.26979 1.02221 C -0.27673 1.02731 -0.27343 1.02221 -0.2802 1.02916 C -0.28611 1.03518 -0.2908 1.04536 -0.29791 1.0486 C -0.30573 1.05647 -0.31354 1.05832 -0.32187 1.06388 C -0.32795 1.06782 -0.3335 1.0743 -0.33958 1.07777 C -0.34548 1.08124 -0.35347 1.0824 -0.35833 1.08888 C -0.36198 1.09374 -0.3658 1.09675 -0.36979 1.10138 C -0.37309 1.10508 -0.37448 1.10925 -0.37812 1.11249 C -0.38142 1.1111 -0.38229 1.11064 -0.38229 1.10555 " pathEditMode="relative" rAng="0" ptsTypes="ffffffffffffffffffffffffffffffA">
                                      <p:cBhvr>
                                        <p:cTn id="32" dur="3000" fill="hold"/>
                                        <p:tgtEl>
                                          <p:spTgt spid="6"/>
                                        </p:tgtEl>
                                        <p:attrNameLst>
                                          <p:attrName>ppt_x,ppt_y</p:attrName>
                                        </p:attrNameLst>
                                      </p:cBhvr>
                                      <p:rCtr x="0" y="0"/>
                                    </p:animMotion>
                                  </p:childTnLst>
                                </p:cTn>
                              </p:par>
                              <p:par>
                                <p:cTn id="33" presetID="8" presetClass="emph" presetSubtype="0" fill="hold" nodeType="withEffect">
                                  <p:stCondLst>
                                    <p:cond delay="500"/>
                                  </p:stCondLst>
                                  <p:childTnLst>
                                    <p:animRot by="21600000">
                                      <p:cBhvr>
                                        <p:cTn id="34" dur="3000" fill="hold"/>
                                        <p:tgtEl>
                                          <p:spTgt spid="14"/>
                                        </p:tgtEl>
                                        <p:attrNameLst>
                                          <p:attrName>r</p:attrName>
                                        </p:attrNameLst>
                                      </p:cBhvr>
                                    </p:animRot>
                                  </p:childTnLst>
                                </p:cTn>
                              </p:par>
                              <p:par>
                                <p:cTn id="35" presetID="0" presetClass="path" presetSubtype="0" accel="50000" decel="50000" fill="hold" nodeType="withEffect">
                                  <p:stCondLst>
                                    <p:cond delay="500"/>
                                  </p:stCondLst>
                                  <p:childTnLst>
                                    <p:animMotion origin="layout" path="M 5.83333E-6 -2.96296E-6 C -0.00156 0.00602 -0.00243 0.01204 -0.00416 0.01806 C -0.0052 0.02825 -0.00694 0.03542 -0.01041 0.04445 C -0.01076 0.04723 -0.01076 0.05024 -0.01145 0.05278 C -0.01249 0.05625 -0.01493 0.05857 -0.01562 0.0625 C -0.01666 0.06829 -0.01579 0.07454 -0.01666 0.08033 C -0.01718 0.0845 -0.01874 0.08774 -0.01979 0.09144 C -0.02118 0.10741 -0.0217 0.12362 -0.02499 0.13889 C -0.02812 0.18102 -0.0302 0.22246 -0.03124 0.26528 C -0.03055 0.28889 -0.03038 0.3125 -0.02916 0.33612 C -0.02847 0.35 -0.02013 0.36412 -0.01666 0.37616 C -0.0092 0.40255 -0.00104 0.42639 0.00834 0.45139 C 0.01007 0.4632 0.01494 0.472 0.01771 0.48334 C 0.02119 0.49746 0.02518 0.51135 0.02917 0.525 C 0.03889 0.55811 0.03021 0.52524 0.03855 0.55834 C 0.03941 0.56204 0.04063 0.56945 0.04063 0.56945 C 0.04185 0.58403 0.0448 0.59815 0.04688 0.6125 C 0.04792 0.63357 0.04827 0.65579 0.05209 0.67616 C 0.05244 0.68241 0.05278 0.68843 0.05313 0.69445 C 0.05382 0.70325 0.05521 0.72061 0.05521 0.72061 C 0.05487 0.7463 0.05469 0.77176 0.05417 0.797 C 0.05348 0.82825 0.04428 0.86875 0.03542 0.89723 C 0.02848 0.91968 0.02605 0.94329 0.01771 0.96528 C 0.0158 0.97825 0.01164 0.99375 0.0073 1.00556 C 0.00556 1.00996 0.00278 1.01366 0.00105 1.01806 C -0.0026 1.02732 -0.00364 1.03797 -0.00729 1.04723 C -0.0085 1.05047 -0.01093 1.05255 -0.01249 1.05556 C -0.02291 1.07639 -0.00954 1.05278 -0.0177 1.07084 C -0.02361 1.0838 -0.03107 1.09561 -0.03749 1.10834 C -0.04288 1.11899 -0.03541 1.1088 -0.04374 1.12084 C -0.04982 1.1294 -0.05642 1.13635 -0.06249 1.14445 C -0.07031 1.15487 -0.07743 1.16389 -0.08645 1.17223 C -0.09288 1.17825 -0.09357 1.18264 -0.10104 1.18473 C -0.10277 1.18612 -0.10451 1.18774 -0.10624 1.18889 C -0.10729 1.18959 -0.10833 1.18959 -0.10937 1.19028 C -0.11041 1.19098 -0.11145 1.19237 -0.11249 1.19306 C -0.11354 1.19375 -0.11562 1.19445 -0.11562 1.19445 " pathEditMode="relative" rAng="0" ptsTypes="ffffffffffffffffffffffffffffffffffffA">
                                      <p:cBhvr>
                                        <p:cTn id="36" dur="3000" fill="hold"/>
                                        <p:tgtEl>
                                          <p:spTgt spid="14"/>
                                        </p:tgtEl>
                                        <p:attrNameLst>
                                          <p:attrName>ppt_x,ppt_y</p:attrName>
                                        </p:attrNameLst>
                                      </p:cBhvr>
                                      <p:rCtr x="0" y="0"/>
                                    </p:animMotion>
                                  </p:childTnLst>
                                </p:cTn>
                              </p:par>
                              <p:par>
                                <p:cTn id="37" presetID="8" presetClass="emph" presetSubtype="0" fill="hold" nodeType="withEffect">
                                  <p:stCondLst>
                                    <p:cond delay="900"/>
                                  </p:stCondLst>
                                  <p:childTnLst>
                                    <p:animRot by="21600000">
                                      <p:cBhvr>
                                        <p:cTn id="38" dur="3000" fill="hold"/>
                                        <p:tgtEl>
                                          <p:spTgt spid="10"/>
                                        </p:tgtEl>
                                        <p:attrNameLst>
                                          <p:attrName>r</p:attrName>
                                        </p:attrNameLst>
                                      </p:cBhvr>
                                    </p:animRot>
                                  </p:childTnLst>
                                </p:cTn>
                              </p:par>
                              <p:par>
                                <p:cTn id="39" presetID="0" presetClass="path" presetSubtype="0" accel="50000" decel="50000" fill="hold" nodeType="withEffect">
                                  <p:stCondLst>
                                    <p:cond delay="900"/>
                                  </p:stCondLst>
                                  <p:childTnLst>
                                    <p:animMotion origin="layout" path="M 1.66667E-6 -4.07407E-6 C -0.00434 0.00185 -0.00677 0.00602 -0.01042 0.00972 C -0.01528 0.02292 -0.0257 0.03287 -0.03334 0.04306 C -0.04202 0.05463 -0.03351 0.04653 -0.04063 0.05278 C -0.04601 0.06343 -0.05504 0.06968 -0.06042 0.08032 C -0.0658 0.09097 -0.06789 0.10625 -0.07604 0.11389 C -0.08004 0.12731 -0.08629 0.13981 -0.09271 0.15139 C -0.09705 0.15903 -0.09566 0.16481 -0.1 0.17361 C -0.10938 0.19259 -0.12014 0.21273 -0.13229 0.22917 C -0.13525 0.23287 -0.13681 0.23866 -0.13959 0.24306 C -0.14393 0.24977 -0.14914 0.25648 -0.15313 0.26389 C -0.15643 0.27014 -0.1566 0.27269 -0.16146 0.27778 C -0.16372 0.28981 -0.16025 0.27731 -0.16667 0.28611 C -0.16841 0.28819 -0.1691 0.2919 -0.17084 0.29421 C -0.17292 0.29745 -0.17587 0.29954 -0.17813 0.30278 C -0.18854 0.31759 -0.179 0.30833 -0.18646 0.31528 C -0.19011 0.32245 -0.19462 0.32755 -0.19896 0.33333 C -0.20434 0.34051 -0.20816 0.35093 -0.2125 0.35972 C -0.21407 0.36296 -0.22066 0.36944 -0.22292 0.37338 C -0.2257 0.3787 -0.22726 0.38519 -0.23021 0.39028 C -0.23646 0.40069 -0.23247 0.39074 -0.2375 0.40116 C -0.24115 0.40926 -0.23785 0.40509 -0.24271 0.41366 C -0.24914 0.42523 -0.25677 0.43565 -0.26354 0.44699 C -0.26789 0.45417 -0.27466 0.46667 -0.27813 0.475 C -0.28282 0.48565 -0.28594 0.49815 -0.29167 0.50833 C -0.29445 0.51921 -0.29601 0.5294 -0.30209 0.5375 C -0.30573 0.55718 -0.31233 0.57546 -0.31771 0.59421 C -0.31858 0.60486 -0.31875 0.60856 -0.32292 0.61667 C -0.32483 0.62569 -0.32726 0.63519 -0.32917 0.64421 C -0.33177 0.65694 -0.33247 0.66968 -0.33854 0.68032 C -0.34167 0.69282 -0.34202 0.70278 -0.34479 0.71389 C -0.3467 0.7213 -0.35035 0.72824 -0.35209 0.73588 C -0.35382 0.74375 -0.35729 0.75972 -0.35729 0.75972 C -0.35973 0.78264 -0.35625 0.75671 -0.36146 0.77755 C -0.36545 0.79352 -0.36789 0.81042 -0.37188 0.82639 C -0.37795 0.85046 -0.37865 0.87639 -0.38646 0.89977 C -0.38889 0.93681 -0.39653 0.97315 -0.40104 1.00972 C -0.40157 1.025 -0.4033 1.04028 -0.40313 1.05556 C -0.40226 1.10903 -0.41007 1.11875 -0.4 1.10556 " pathEditMode="relative" rAng="0" ptsTypes="ffffffffffffffffffffffffffffffffffffffA">
                                      <p:cBhvr>
                                        <p:cTn id="40" dur="3000" fill="hold"/>
                                        <p:tgtEl>
                                          <p:spTgt spid="10"/>
                                        </p:tgtEl>
                                        <p:attrNameLst>
                                          <p:attrName>ppt_x,ppt_y</p:attrName>
                                        </p:attrNameLst>
                                      </p:cBhvr>
                                      <p:rCtr x="0" y="0"/>
                                    </p:animMotion>
                                  </p:childTnLst>
                                </p:cTn>
                              </p:par>
                              <p:par>
                                <p:cTn id="41" presetID="8" presetClass="emph" presetSubtype="0" fill="hold" nodeType="withEffect">
                                  <p:stCondLst>
                                    <p:cond delay="1800"/>
                                  </p:stCondLst>
                                  <p:childTnLst>
                                    <p:animRot by="21600000">
                                      <p:cBhvr>
                                        <p:cTn id="42" dur="3000" fill="hold"/>
                                        <p:tgtEl>
                                          <p:spTgt spid="13"/>
                                        </p:tgtEl>
                                        <p:attrNameLst>
                                          <p:attrName>r</p:attrName>
                                        </p:attrNameLst>
                                      </p:cBhvr>
                                    </p:animRot>
                                  </p:childTnLst>
                                </p:cTn>
                              </p:par>
                              <p:par>
                                <p:cTn id="43" presetID="0" presetClass="path" presetSubtype="0" accel="50000" decel="50000" fill="hold" nodeType="withEffect">
                                  <p:stCondLst>
                                    <p:cond delay="1800"/>
                                  </p:stCondLst>
                                  <p:childTnLst>
                                    <p:animMotion origin="layout" path="M 8.67362E-19 7.03704E-6 C -0.00277 0.01112 -0.00573 0.01459 -0.01145 0.02223 C -0.0184 0.03149 -0.00833 0.02177 -0.01666 0.02917 C -0.02309 0.04191 -0.01441 0.0264 -0.02187 0.03473 C -0.02673 0.04005 -0.0309 0.04816 -0.03541 0.05417 C -0.0375 0.05695 -0.04097 0.05603 -0.04375 0.05695 C -0.04739 0.06436 -0.0625 0.08079 -0.06979 0.08473 C -0.0776 0.09515 -0.08784 0.10209 -0.09687 0.11112 C -0.10816 0.12246 -0.11805 0.13265 -0.1302 0.14306 C -0.13333 0.14561 -0.13559 0.14954 -0.13854 0.15255 C -0.14548 0.15973 -0.15347 0.16644 -0.16041 0.17362 C -0.16614 0.17964 -0.17118 0.18751 -0.17708 0.19283 C -0.18437 0.20001 -0.19305 0.20603 -0.2 0.2139 C -0.21024 0.22547 -0.21823 0.23959 -0.22708 0.25279 C -0.23576 0.26575 -0.22864 0.2507 -0.23854 0.2639 C -0.24166 0.26806 -0.24409 0.27316 -0.24687 0.27779 C -0.24948 0.28218 -0.25364 0.2845 -0.25625 0.2889 C -0.26545 0.30441 -0.27152 0.322 -0.27916 0.3389 C -0.28906 0.36066 -0.2967 0.38357 -0.30416 0.40695 C -0.30902 0.422 -0.3059 0.40417 -0.31041 0.42362 C -0.31354 0.43728 -0.31701 0.45047 -0.32083 0.4639 C -0.32639 0.48334 -0.33559 0.50024 -0.34166 0.51945 C -0.34201 0.52177 -0.34201 0.52431 -0.3427 0.5264 C -0.3434 0.52894 -0.34531 0.53079 -0.34583 0.53334 C -0.3467 0.53774 -0.34618 0.5426 -0.34687 0.54723 C -0.34809 0.55626 -0.34965 0.55533 -0.35208 0.5639 C -0.35746 0.58288 -0.36076 0.60302 -0.36562 0.622 C -0.36753 0.6426 -0.36961 0.66297 -0.37083 0.68334 C -0.37066 0.69121 -0.37031 0.76667 -0.36875 0.79167 C -0.3684 0.79723 -0.36475 0.80279 -0.36354 0.80811 C -0.36076 0.82061 -0.36059 0.83357 -0.3552 0.84422 C -0.35243 0.86297 -0.35659 0.84167 -0.35104 0.85556 C -0.34843 0.86204 -0.34687 0.86922 -0.34479 0.8764 C -0.34392 0.87917 -0.34184 0.88079 -0.34062 0.88311 C -0.33941 0.88589 -0.33854 0.8889 -0.3375 0.89167 C -0.3368 0.89376 -0.33645 0.89654 -0.33541 0.89862 C -0.3342 0.90093 -0.33246 0.90302 -0.33125 0.90533 C -0.32691 0.91459 -0.32534 0.92593 -0.31979 0.93334 C -0.31909 0.93566 -0.31823 0.93797 -0.3177 0.94029 C -0.31718 0.94283 -0.31736 0.94607 -0.31666 0.94862 C -0.31545 0.95302 -0.31232 0.95718 -0.31041 0.96112 C -0.30382 0.97431 -0.31111 0.96135 -0.30312 0.97917 C -0.29965 0.98704 -0.29809 0.99468 -0.2927 1.00001 C -0.29062 1.01112 -0.28316 1.02663 -0.27708 1.03473 C -0.27413 1.04445 -0.27083 1.05904 -0.26458 1.06529 C -0.26389 1.06945 -0.26354 1.07385 -0.2625 1.07779 C -0.26198 1.07941 -0.26093 1.08056 -0.26041 1.08195 C -0.25989 1.08334 -0.25972 1.08473 -0.25937 1.08612 C -0.2585 1.10001 -0.25902 1.10093 -0.25729 1.11112 C -0.25659 1.11482 -0.2559 1.11853 -0.2552 1.12223 C -0.25468 1.12501 -0.25312 1.13056 -0.25312 1.13056 C -0.25208 1.14769 -0.25625 1.14723 -0.25104 1.14723 " pathEditMode="relative" rAng="0" ptsTypes="fffffffffffffffffffffffffffffffffffffffffffffffffffA">
                                      <p:cBhvr>
                                        <p:cTn id="44" dur="3000" fill="hold"/>
                                        <p:tgtEl>
                                          <p:spTgt spid="13"/>
                                        </p:tgtEl>
                                        <p:attrNameLst>
                                          <p:attrName>ppt_x,ppt_y</p:attrName>
                                        </p:attrNameLst>
                                      </p:cBhvr>
                                      <p:rCtr x="0" y="0"/>
                                    </p:animMotion>
                                  </p:childTnLst>
                                </p:cTn>
                              </p:par>
                              <p:par>
                                <p:cTn id="45" presetID="8" presetClass="emph" presetSubtype="0" fill="hold" nodeType="withEffect">
                                  <p:stCondLst>
                                    <p:cond delay="300"/>
                                  </p:stCondLst>
                                  <p:childTnLst>
                                    <p:animRot by="21600000">
                                      <p:cBhvr>
                                        <p:cTn id="46" dur="3000" fill="hold"/>
                                        <p:tgtEl>
                                          <p:spTgt spid="12"/>
                                        </p:tgtEl>
                                        <p:attrNameLst>
                                          <p:attrName>r</p:attrName>
                                        </p:attrNameLst>
                                      </p:cBhvr>
                                    </p:animRot>
                                  </p:childTnLst>
                                </p:cTn>
                              </p:par>
                              <p:par>
                                <p:cTn id="47" presetID="0" presetClass="path" presetSubtype="0" accel="50000" decel="50000" fill="hold" nodeType="withEffect">
                                  <p:stCondLst>
                                    <p:cond delay="300"/>
                                  </p:stCondLst>
                                  <p:childTnLst>
                                    <p:animMotion origin="layout" path="M -1.66667E-6 -7.40741E-7 C -0.00694 0.00602 0.00017 -0.00139 -0.00417 0.00833 C -0.0059 0.01227 -0.01042 0.01944 -0.01042 0.01944 C -0.01372 0.03287 -0.02153 0.0456 -0.02604 0.05833 C -0.02674 0.06064 -0.02691 0.06319 -0.02812 0.06527 C -0.03056 0.06944 -0.03646 0.07639 -0.03646 0.07639 C -0.03785 0.08356 -0.04045 0.08796 -0.04271 0.09444 C -0.04566 0.10324 -0.04514 0.10671 -0.05104 0.1125 C -0.05278 0.12361 -0.05122 0.11782 -0.05729 0.13055 C -0.05799 0.13194 -0.05937 0.13472 -0.05937 0.13472 C -0.06111 0.14629 -0.06285 0.15532 -0.06771 0.16527 C -0.07118 0.18796 -0.0783 0.20995 -0.08333 0.23194 C -0.08681 0.24699 -0.08437 0.23865 -0.08646 0.25277 C -0.08906 0.2706 -0.0941 0.28819 -0.09792 0.30555 C -0.09965 0.31342 -0.10017 0.32152 -0.10208 0.32916 C -0.1059 0.34537 -0.10955 0.36111 -0.1125 0.37777 C -0.11319 0.38194 -0.11406 0.38611 -0.11458 0.39027 C -0.11545 0.39676 -0.11667 0.40972 -0.11667 0.40972 C -0.11736 0.45926 -0.11875 0.50764 -0.11771 0.55694 C -0.11823 0.59166 -0.11649 0.62662 -0.11979 0.66111 C -0.12083 0.67176 -0.12396 0.67407 -0.12708 0.68472 C -0.13385 0.70764 -0.13594 0.72338 -0.14479 0.74722 C -0.14687 0.75277 -0.1467 0.75972 -0.14896 0.76527 C -0.15365 0.77662 -0.16163 0.78541 -0.16562 0.79722 C -0.17049 0.8118 -0.17778 0.82338 -0.18333 0.8375 C -0.19983 0.87963 -0.21858 0.92014 -0.23958 0.95833 C -0.24358 0.96551 -0.24913 0.9706 -0.25312 0.97777 C -0.27413 1.01527 -0.29479 1.05393 -0.32604 1.07777 C -0.33212 1.08865 -0.34184 1.09004 -0.35 1.09722 C -0.35972 1.10578 -0.3651 1.11111 -0.37604 1.11527 C -0.38854 1.12523 -0.40503 1.13078 -0.41875 1.13889 C -0.42187 1.14074 -0.42483 1.14305 -0.42812 1.14444 C -0.43142 1.14583 -0.43854 1.14722 -0.43854 1.14722 C -0.45503 1.15833 -0.4691 1.15671 -0.48646 1.1625 C -0.49427 1.16504 -0.49844 1.16666 -0.50625 1.16666 " pathEditMode="relative" rAng="0" ptsTypes="ffffffffffffffffffffffffffffffffffA">
                                      <p:cBhvr>
                                        <p:cTn id="48" dur="3000" fill="hold"/>
                                        <p:tgtEl>
                                          <p:spTgt spid="12"/>
                                        </p:tgtEl>
                                        <p:attrNameLst>
                                          <p:attrName>ppt_x,ppt_y</p:attrName>
                                        </p:attrNameLst>
                                      </p:cBhvr>
                                      <p:rCtr x="0" y="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TotalTime>
  <Words>1031</Words>
  <Application>Microsoft Office PowerPoint</Application>
  <PresentationFormat>全屏显示(4:3)</PresentationFormat>
  <Paragraphs>103</Paragraphs>
  <Slides>23</Slides>
  <Notes>1</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Critical Role of Women in the Implementation of Social Justice and Global Ethics</vt:lpstr>
      <vt:lpstr>The Significance of Women enjoy  equal rights with men in social justice</vt:lpstr>
      <vt:lpstr>PowerPoint 演示文稿</vt:lpstr>
      <vt:lpstr>PowerPoint 演示文稿</vt:lpstr>
      <vt:lpstr>The Constitution of PRC. Stipulates:</vt:lpstr>
      <vt:lpstr>China Women’s Rights and Interests Protection Law  </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345</dc:title>
  <dc:creator>lenovo</dc:creator>
  <cp:lastModifiedBy>huijias-07</cp:lastModifiedBy>
  <cp:revision>190</cp:revision>
  <dcterms:created xsi:type="dcterms:W3CDTF">2014-02-18T03:36:46Z</dcterms:created>
  <dcterms:modified xsi:type="dcterms:W3CDTF">2014-03-07T10:01:56Z</dcterms:modified>
</cp:coreProperties>
</file>